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69" r:id="rId3"/>
    <p:sldId id="257" r:id="rId4"/>
    <p:sldId id="263" r:id="rId5"/>
    <p:sldId id="261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556"/>
  </p:normalViewPr>
  <p:slideViewPr>
    <p:cSldViewPr snapToGrid="0" snapToObjects="1">
      <p:cViewPr>
        <p:scale>
          <a:sx n="91" d="100"/>
          <a:sy n="91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BC537-0FB6-1646-91AB-D80A5615DB8A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FB3C7-F48F-AB49-8F49-55EFE723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FB3C7-F48F-AB49-8F49-55EFE7236A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3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FB3C7-F48F-AB49-8F49-55EFE7236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99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COVID-19 has spread throughout our communities, there is a rising need to track the spread of this pandemic, and how it effects communities, hospitals, and families</a:t>
            </a:r>
          </a:p>
          <a:p>
            <a:endParaRPr lang="en-US" dirty="0"/>
          </a:p>
          <a:p>
            <a:r>
              <a:rPr lang="en-US" dirty="0"/>
              <a:t>To solve this pressing need, we will need to be able to record data for how hospitals with varying occupancies, capacities, and staff numbers, are handling patients of different health severities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FB3C7-F48F-AB49-8F49-55EFE7236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2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December 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55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3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3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7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3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2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8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December 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4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732D1-4304-684B-A8C2-64FEDE1D5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COVID-19 Cases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51733-4140-414E-97C6-7C9B9F431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dirty="0"/>
              <a:t>By: Caleb German, Ethan McFarland, Andrew </a:t>
            </a:r>
            <a:r>
              <a:rPr lang="en-US" dirty="0" err="1"/>
              <a:t>Bellas</a:t>
            </a:r>
            <a:r>
              <a:rPr lang="en-US" dirty="0"/>
              <a:t>, </a:t>
            </a:r>
            <a:r>
              <a:rPr lang="en-US" dirty="0" err="1"/>
              <a:t>Suban</a:t>
            </a:r>
            <a:r>
              <a:rPr lang="en-US" dirty="0"/>
              <a:t> Burale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431D510-28DF-42F1-8406-05F1DE8B47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60" r="6341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CB1-038A-174A-B073-D40AFF6A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07291-3CAC-9346-8555-A3D6F815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Suban</a:t>
            </a:r>
            <a:r>
              <a:rPr lang="en-US" dirty="0"/>
              <a:t>: database designer, system analysts</a:t>
            </a:r>
          </a:p>
          <a:p>
            <a:r>
              <a:rPr lang="en-US" dirty="0"/>
              <a:t>Caleb: database designer, system analysts</a:t>
            </a:r>
          </a:p>
          <a:p>
            <a:r>
              <a:rPr lang="en-US" dirty="0"/>
              <a:t>Ethan: Application programmer, DBMS system designer and implementor</a:t>
            </a:r>
          </a:p>
          <a:p>
            <a:r>
              <a:rPr lang="en-US" dirty="0"/>
              <a:t>Andrew: Application programmer, DBMS system designer and implementor</a:t>
            </a:r>
          </a:p>
        </p:txBody>
      </p:sp>
    </p:spTree>
    <p:extLst>
      <p:ext uri="{BB962C8B-B14F-4D97-AF65-F5344CB8AC3E}">
        <p14:creationId xmlns:p14="http://schemas.microsoft.com/office/powerpoint/2010/main" val="208216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50C4-62C6-A440-B939-C87FAF6E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Problem/Solution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4C68-F84F-614C-953E-71B30FFF0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proper ways to obtain data for COVID-19 cases</a:t>
            </a:r>
          </a:p>
          <a:p>
            <a:r>
              <a:rPr lang="en-US" dirty="0"/>
              <a:t>Track the impact of COVID in different communities and demographics</a:t>
            </a:r>
          </a:p>
          <a:p>
            <a:endParaRPr lang="en-US" dirty="0"/>
          </a:p>
          <a:p>
            <a:r>
              <a:rPr lang="en-US" dirty="0"/>
              <a:t>Purpose of database: Create a database that contains data on COVID-19 cases by zip code, hospital, and population demographics </a:t>
            </a:r>
          </a:p>
          <a:p>
            <a:r>
              <a:rPr lang="en-US" dirty="0"/>
              <a:t>Database is only a proof of concept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3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092A-59AF-C042-8569-F165F2CB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B902-538F-344E-BF2F-7ECDA55F9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510129"/>
            <a:ext cx="3763229" cy="4798596"/>
          </a:xfrm>
        </p:spPr>
        <p:txBody>
          <a:bodyPr/>
          <a:lstStyle/>
          <a:p>
            <a:pPr marL="57150" indent="0"/>
            <a:r>
              <a:rPr lang="en-US" dirty="0"/>
              <a:t>Restricted our focus to a subset of Midwest states. </a:t>
            </a:r>
          </a:p>
          <a:p>
            <a:pPr marL="749300" indent="-442913">
              <a:buFont typeface="Wingdings" pitchFamily="2" charset="2"/>
              <a:buChar char="§"/>
            </a:pPr>
            <a:r>
              <a:rPr lang="en-US" dirty="0"/>
              <a:t>Specifically, states that have zip codes starting with 6 (e.g. Missouri, Illinois, Kansas, Nebraska). </a:t>
            </a:r>
          </a:p>
          <a:p>
            <a:pPr marL="306387" indent="0">
              <a:buNone/>
            </a:pPr>
            <a:endParaRPr lang="en-US" dirty="0"/>
          </a:p>
        </p:txBody>
      </p:sp>
      <p:pic>
        <p:nvPicPr>
          <p:cNvPr id="32" name="Picture 31" descr="A picture containing text, screen, computer, monitor&#10;&#10;Description automatically generated">
            <a:extLst>
              <a:ext uri="{FF2B5EF4-FFF2-40B4-BE49-F238E27FC236}">
                <a16:creationId xmlns:a16="http://schemas.microsoft.com/office/drawing/2014/main" id="{DEC74730-C761-6843-BCD7-900FCCD38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654" y="2248685"/>
            <a:ext cx="3457233" cy="2360629"/>
          </a:xfrm>
          <a:prstGeom prst="rect">
            <a:avLst/>
          </a:prstGeom>
        </p:spPr>
      </p:pic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FD8E328D-D89F-4B4A-AF40-82292A7D1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066" y="2885672"/>
            <a:ext cx="1901648" cy="10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2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5F87-283F-B442-A223-BEECE199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 Diagram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2474A1-E872-AF4E-9A3D-97A8F67CBD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38" y="1881275"/>
            <a:ext cx="11091600" cy="482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1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E1DC-EDAB-1D4B-BC80-303B1D53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3CF2C-9A72-4C4F-9AB8-7E50ECC11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428181"/>
            <a:ext cx="4711779" cy="4904055"/>
          </a:xfrm>
        </p:spPr>
        <p:txBody>
          <a:bodyPr/>
          <a:lstStyle/>
          <a:p>
            <a:r>
              <a:rPr lang="en-US" dirty="0"/>
              <a:t>Retrieves number of infected patients by zip code and state</a:t>
            </a:r>
          </a:p>
          <a:p>
            <a:r>
              <a:rPr lang="en-US" dirty="0"/>
              <a:t>Retrieves information about patients by hospital</a:t>
            </a:r>
          </a:p>
          <a:p>
            <a:r>
              <a:rPr lang="en-US" dirty="0"/>
              <a:t>Test/equipment hospital is using</a:t>
            </a:r>
          </a:p>
          <a:p>
            <a:r>
              <a:rPr lang="en-US" dirty="0"/>
              <a:t>Demographic information such as median income and age of populations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3F1D163-F1AC-464F-8D4C-E58F26955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676" y="1428181"/>
            <a:ext cx="5652802" cy="48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16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76D7-0010-4241-9678-AF076A71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75D7-6450-F042-BE7B-78347AFA4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course material into a demo application </a:t>
            </a:r>
          </a:p>
          <a:p>
            <a:r>
              <a:rPr lang="en-US" dirty="0"/>
              <a:t>Positive collaborative environment</a:t>
            </a:r>
          </a:p>
          <a:p>
            <a:r>
              <a:rPr lang="en-US" dirty="0"/>
              <a:t>Demo application related to a current need    </a:t>
            </a:r>
          </a:p>
        </p:txBody>
      </p:sp>
    </p:spTree>
    <p:extLst>
      <p:ext uri="{BB962C8B-B14F-4D97-AF65-F5344CB8AC3E}">
        <p14:creationId xmlns:p14="http://schemas.microsoft.com/office/powerpoint/2010/main" val="185694027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6E8E2"/>
      </a:lt2>
      <a:accent1>
        <a:srgbClr val="9F88D4"/>
      </a:accent1>
      <a:accent2>
        <a:srgbClr val="6E78CB"/>
      </a:accent2>
      <a:accent3>
        <a:srgbClr val="7DA9D0"/>
      </a:accent3>
      <a:accent4>
        <a:srgbClr val="62B1B5"/>
      </a:accent4>
      <a:accent5>
        <a:srgbClr val="70AF98"/>
      </a:accent5>
      <a:accent6>
        <a:srgbClr val="61B473"/>
      </a:accent6>
      <a:hlink>
        <a:srgbClr val="798953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4928</TotalTime>
  <Words>259</Words>
  <Application>Microsoft Macintosh PowerPoint</Application>
  <PresentationFormat>Widescreen</PresentationFormat>
  <Paragraphs>33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Wingdings</vt:lpstr>
      <vt:lpstr>3DFloatVTI</vt:lpstr>
      <vt:lpstr>COVID-19 Cases Database</vt:lpstr>
      <vt:lpstr>Roles</vt:lpstr>
      <vt:lpstr>Problem/Solution</vt:lpstr>
      <vt:lpstr>Domain</vt:lpstr>
      <vt:lpstr>ER Diagram </vt:lpstr>
      <vt:lpstr>Design</vt:lpstr>
      <vt:lpstr>Accomplishments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Cases of COVID-19 </dc:title>
  <dc:creator>burale17@gmail.com</dc:creator>
  <cp:lastModifiedBy>burale17@gmail.com</cp:lastModifiedBy>
  <cp:revision>15</cp:revision>
  <dcterms:created xsi:type="dcterms:W3CDTF">2020-12-07T16:34:17Z</dcterms:created>
  <dcterms:modified xsi:type="dcterms:W3CDTF">2020-12-11T02:42:58Z</dcterms:modified>
</cp:coreProperties>
</file>