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3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5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69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64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0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92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9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6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9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0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4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8E7E-2C24-8042-EFCD-84A653B1A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高编留任答辩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9BD93A-C40F-ED2A-E6F5-C1B2E65C2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网技部  张潇锋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9EA6F7-B13C-9359-F7B9-36247EC10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943" y="228838"/>
            <a:ext cx="3193057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A6F5E-7C46-1C35-47EB-F5B18092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答辩内容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AA9F-EC77-1619-FBB4-508BB3418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𝟙  个人介绍</a:t>
            </a:r>
            <a:endParaRPr lang="en-US" altLang="zh-CN" sz="2800" dirty="0"/>
          </a:p>
          <a:p>
            <a:r>
              <a:rPr lang="zh-CN" altLang="en-US" sz="2800" dirty="0"/>
              <a:t>𝟚  工作经历</a:t>
            </a:r>
            <a:endParaRPr lang="en-US" altLang="zh-CN" sz="2800" dirty="0"/>
          </a:p>
          <a:p>
            <a:r>
              <a:rPr lang="zh-CN" altLang="en-US" sz="2800" dirty="0"/>
              <a:t>𝟛  未来展望</a:t>
            </a: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95EA14-6D61-3409-35C1-89510CC9E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943" y="228838"/>
            <a:ext cx="3193057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8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0F371-B828-0718-A908-C1ADBD9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B107A-0D7A-99C5-AAC5-5992EB06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张潇锋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信息科学与工程学院</a:t>
            </a:r>
            <a:endParaRPr lang="en-US" altLang="zh-CN" dirty="0"/>
          </a:p>
          <a:p>
            <a:r>
              <a:rPr lang="zh-CN" altLang="en-US" dirty="0"/>
              <a:t>计算机科学与技术与技术 </a:t>
            </a:r>
            <a:r>
              <a:rPr lang="en-US" altLang="zh-CN" dirty="0"/>
              <a:t>(</a:t>
            </a:r>
            <a:r>
              <a:rPr lang="zh-CN" altLang="en-US" dirty="0"/>
              <a:t>基础理论班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获得过的竞赛奖项</a:t>
            </a:r>
            <a:r>
              <a:rPr lang="en-US" altLang="zh-CN" dirty="0"/>
              <a:t>: </a:t>
            </a:r>
            <a:r>
              <a:rPr lang="zh-CN" altLang="en-US" dirty="0"/>
              <a:t>蓝桥杯国赛三等奖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0B65BB-0027-93DF-65E2-9F295834C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784" y="1845734"/>
            <a:ext cx="2977526" cy="42117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8563A65-794A-56D7-AF20-609B088EF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943" y="228838"/>
            <a:ext cx="3193057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4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AFEDD-9CF2-484A-0769-024E23BB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工作经历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5939A-E9B9-1B29-CD05-5EBDCD97E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524" y="1795125"/>
            <a:ext cx="2995326" cy="373683"/>
          </a:xfrm>
        </p:spPr>
        <p:txBody>
          <a:bodyPr/>
          <a:lstStyle/>
          <a:p>
            <a:r>
              <a:rPr lang="en-US" altLang="zh-CN" dirty="0"/>
              <a:t>2023</a:t>
            </a:r>
            <a:r>
              <a:rPr lang="zh-CN" altLang="en-US" dirty="0"/>
              <a:t>记者排</a:t>
            </a:r>
            <a:r>
              <a:rPr lang="en-US" altLang="zh-CN" dirty="0"/>
              <a:t>—</a:t>
            </a:r>
            <a:r>
              <a:rPr lang="zh-CN" altLang="en-US" dirty="0"/>
              <a:t>骆驼证项目</a:t>
            </a:r>
          </a:p>
        </p:txBody>
      </p:sp>
      <p:pic>
        <p:nvPicPr>
          <p:cNvPr id="4" name="图片 3" descr="A10059B0F411E9CF811189D838C80884">
            <a:extLst>
              <a:ext uri="{FF2B5EF4-FFF2-40B4-BE49-F238E27FC236}">
                <a16:creationId xmlns:a16="http://schemas.microsoft.com/office/drawing/2014/main" id="{A2CA515E-9577-F873-B55D-9EB29CD3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017"/>
          <a:stretch>
            <a:fillRect/>
          </a:stretch>
        </p:blipFill>
        <p:spPr>
          <a:xfrm>
            <a:off x="2839415" y="2251421"/>
            <a:ext cx="1731078" cy="37711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5896296-03C6-F11D-70A7-6C7A1956453B}"/>
              </a:ext>
            </a:extLst>
          </p:cNvPr>
          <p:cNvSpPr txBox="1"/>
          <p:nvPr/>
        </p:nvSpPr>
        <p:spPr>
          <a:xfrm>
            <a:off x="8376053" y="5831660"/>
            <a:ext cx="221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AI + </a:t>
            </a:r>
            <a:r>
              <a:rPr lang="zh-CN" altLang="en-US" dirty="0"/>
              <a:t>思政</a:t>
            </a:r>
          </a:p>
        </p:txBody>
      </p:sp>
      <p:pic>
        <p:nvPicPr>
          <p:cNvPr id="6" name="图片 5" descr="IMG_4893">
            <a:extLst>
              <a:ext uri="{FF2B5EF4-FFF2-40B4-BE49-F238E27FC236}">
                <a16:creationId xmlns:a16="http://schemas.microsoft.com/office/drawing/2014/main" id="{792599E4-10E5-A975-D087-19CA2272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983" y="1866658"/>
            <a:ext cx="1834555" cy="39712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C0AC71-9114-324C-7231-3F2C84D0D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943" y="228838"/>
            <a:ext cx="3193057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9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AB9F1-D09A-3022-B2DF-24253B27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A529C-5CE4-626B-B1EF-3220C3E9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培养</a:t>
            </a:r>
            <a:r>
              <a:rPr lang="en-US" altLang="zh-CN" sz="2400" dirty="0"/>
              <a:t>2024</a:t>
            </a:r>
            <a:r>
              <a:rPr lang="zh-CN" altLang="en-US" sz="2400" dirty="0"/>
              <a:t>级新成员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积极参与项目开发与维护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2392544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</TotalTime>
  <Words>78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回顾</vt:lpstr>
      <vt:lpstr>高编留任答辩</vt:lpstr>
      <vt:lpstr>答辩内容</vt:lpstr>
      <vt:lpstr>个人介绍</vt:lpstr>
      <vt:lpstr>工作经历</vt:lpstr>
      <vt:lpstr>未来展望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cc f</dc:creator>
  <cp:lastModifiedBy>cc f</cp:lastModifiedBy>
  <cp:revision>2</cp:revision>
  <dcterms:created xsi:type="dcterms:W3CDTF">2024-06-23T01:42:54Z</dcterms:created>
  <dcterms:modified xsi:type="dcterms:W3CDTF">2024-06-23T04:23:09Z</dcterms:modified>
</cp:coreProperties>
</file>