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63" r:id="rId5"/>
    <p:sldId id="283" r:id="rId6"/>
    <p:sldId id="284" r:id="rId7"/>
    <p:sldId id="286" r:id="rId8"/>
    <p:sldId id="285" r:id="rId9"/>
    <p:sldId id="262" r:id="rId10"/>
    <p:sldId id="269" r:id="rId11"/>
    <p:sldId id="273" r:id="rId12"/>
    <p:sldId id="270" r:id="rId13"/>
    <p:sldId id="272" r:id="rId14"/>
    <p:sldId id="271" r:id="rId15"/>
    <p:sldId id="276" r:id="rId16"/>
    <p:sldId id="275" r:id="rId17"/>
    <p:sldId id="274" r:id="rId18"/>
    <p:sldId id="278" r:id="rId19"/>
    <p:sldId id="277" r:id="rId20"/>
    <p:sldId id="280" r:id="rId21"/>
    <p:sldId id="281" r:id="rId22"/>
    <p:sldId id="279" r:id="rId23"/>
    <p:sldId id="282" r:id="rId24"/>
    <p:sldId id="268" r:id="rId25"/>
  </p:sldIdLst>
  <p:sldSz cx="18288000" cy="10287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ancing Script" panose="020B0604020202020204" charset="0"/>
      <p:regular r:id="rId31"/>
    </p:embeddedFont>
    <p:embeddedFont>
      <p:font typeface="Dancing Script Bold" panose="020B0604020202020204" charset="0"/>
      <p:regular r:id="rId32"/>
    </p:embeddedFont>
    <p:embeddedFont>
      <p:font typeface="Muli Regular" panose="020B0604020202020204" charset="0"/>
      <p:regular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Noto Sans Bold" panose="020B0604020202020204" charset="0"/>
      <p:regular r:id="rId38"/>
    </p:embeddedFont>
    <p:embeddedFont>
      <p:font typeface="Times Neue Roman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2" autoAdjust="0"/>
  </p:normalViewPr>
  <p:slideViewPr>
    <p:cSldViewPr>
      <p:cViewPr varScale="1">
        <p:scale>
          <a:sx n="54" d="100"/>
          <a:sy n="54" d="100"/>
        </p:scale>
        <p:origin x="72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8DDDB-D7A7-41C7-8400-022E10664090}" type="datetimeFigureOut">
              <a:rPr lang="vi-VN" smtClean="0"/>
              <a:t>17/10/2022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1029A-AE41-443D-940D-79787E2EC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58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1029A-AE41-443D-940D-79787E2ECFB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61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jp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6.jp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26.png"/><Relationship Id="rId1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4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jp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B8E94DA-F48E-4A6B-88DB-B9DF615C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87129" y="5291538"/>
            <a:ext cx="8513741" cy="1841097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D2B85516-FD4C-419B-AFB3-4A936DF735D7}"/>
              </a:ext>
            </a:extLst>
          </p:cNvPr>
          <p:cNvSpPr txBox="1"/>
          <p:nvPr/>
        </p:nvSpPr>
        <p:spPr>
          <a:xfrm>
            <a:off x="2586265" y="2213317"/>
            <a:ext cx="12779006" cy="598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Đồ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Án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Môn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Học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Trí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Tuệ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Nhân</a:t>
            </a:r>
            <a:r>
              <a:rPr lang="en-US" sz="1535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5350" dirty="0" err="1">
                <a:solidFill>
                  <a:srgbClr val="FFFFFF"/>
                </a:solidFill>
                <a:latin typeface="Dancing Script Bold"/>
              </a:rPr>
              <a:t>Tạo</a:t>
            </a:r>
            <a:endParaRPr lang="en-US" sz="15350" dirty="0">
              <a:solidFill>
                <a:srgbClr val="FFFFFF"/>
              </a:solidFill>
              <a:latin typeface="Dancing Script Bold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2BCB443-D5DA-4FF9-ADD6-AFF51A2350FB}"/>
              </a:ext>
            </a:extLst>
          </p:cNvPr>
          <p:cNvSpPr txBox="1"/>
          <p:nvPr/>
        </p:nvSpPr>
        <p:spPr>
          <a:xfrm>
            <a:off x="4867562" y="8555922"/>
            <a:ext cx="855287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Giảng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viên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hướng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dẫn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: TS Nguyễn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Khắc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Chiến</a:t>
            </a:r>
            <a:endParaRPr lang="en-US" sz="3000" dirty="0">
              <a:solidFill>
                <a:srgbClr val="FFFFFF"/>
              </a:solidFill>
              <a:latin typeface="Muli Regular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66B20CBF-0E6F-4EDB-97E2-8B9CEFCBFE51}"/>
              </a:ext>
            </a:extLst>
          </p:cNvPr>
          <p:cNvSpPr txBox="1"/>
          <p:nvPr/>
        </p:nvSpPr>
        <p:spPr>
          <a:xfrm>
            <a:off x="2402944" y="912733"/>
            <a:ext cx="13482113" cy="60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1"/>
              </a:lnSpc>
            </a:pPr>
            <a:r>
              <a:rPr lang="en-US" sz="3593" spc="71" dirty="0">
                <a:solidFill>
                  <a:srgbClr val="FFFFFF"/>
                </a:solidFill>
                <a:latin typeface="Muli Regular"/>
              </a:rPr>
              <a:t>TRƯỜNG ĐẠI HỌC CÔNG NGHỆ THÀNH PHỐ HỒ CHÍ MINH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66D53915-A93E-4FFE-83A4-B0447308E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5800363">
            <a:off x="2147965" y="2328866"/>
            <a:ext cx="1211882" cy="1344668"/>
          </a:xfrm>
          <a:prstGeom prst="rect">
            <a:avLst/>
          </a:prstGeom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F49188B1-A98F-414A-B4DB-F72028632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5853575" y="4860302"/>
            <a:ext cx="398896" cy="1375504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EEBE102C-5CA0-45FC-826F-0CF4BE034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276569" y="7132634"/>
            <a:ext cx="1477338" cy="2125666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3383A5A0-C07D-40EC-9CC3-1A744E0F6F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0800000">
            <a:off x="15259334" y="5831115"/>
            <a:ext cx="793689" cy="761941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79908B64-B590-4F89-9EE9-2938D43C265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4400" y="374769"/>
            <a:ext cx="1683782" cy="1683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310935"/>
            <a:ext cx="15526252" cy="9667824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243488" y="391319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882B6-0E08-6A4F-6AAA-A987BEDD36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86" y="647700"/>
            <a:ext cx="9064214" cy="914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180346-9E19-E2B0-9D6A-83B39EABD590}"/>
              </a:ext>
            </a:extLst>
          </p:cNvPr>
          <p:cNvSpPr txBox="1"/>
          <p:nvPr/>
        </p:nvSpPr>
        <p:spPr>
          <a:xfrm>
            <a:off x="2743200" y="1028700"/>
            <a:ext cx="3795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xây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dựng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thuật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toán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269625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310935"/>
            <a:ext cx="15526252" cy="9667824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76400" y="372428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F941F-C00F-C222-0C33-FE66FECFE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42" y="980921"/>
            <a:ext cx="9109857" cy="8277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CB334-D263-1279-66BD-1A00041755DB}"/>
              </a:ext>
            </a:extLst>
          </p:cNvPr>
          <p:cNvSpPr txBox="1"/>
          <p:nvPr/>
        </p:nvSpPr>
        <p:spPr>
          <a:xfrm>
            <a:off x="2500999" y="1667956"/>
            <a:ext cx="38517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endParaRPr lang="vi-VN" sz="4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63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809643" y="1116146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845502" y="735176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399D1-EE06-11CD-9566-F2B0F2BBA6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65" y="1312087"/>
            <a:ext cx="10287678" cy="5348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D99D6-BC70-7FAB-893A-0586CD5EDB49}"/>
              </a:ext>
            </a:extLst>
          </p:cNvPr>
          <p:cNvSpPr txBox="1"/>
          <p:nvPr/>
        </p:nvSpPr>
        <p:spPr>
          <a:xfrm>
            <a:off x="2583172" y="1920802"/>
            <a:ext cx="3741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Kiểm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cột</a:t>
            </a:r>
            <a:endParaRPr lang="vi-VN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FFBCE-907C-5E36-91AA-71C0E4767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65" y="6641879"/>
            <a:ext cx="10287678" cy="31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45214" y="1052788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351270" y="410094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34638" y="433189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6DB14-4FC6-9224-DCBC-CDBF23579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32" y="1866899"/>
            <a:ext cx="8408367" cy="7400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398020-B2ED-D49D-E57D-BC92442A6B41}"/>
              </a:ext>
            </a:extLst>
          </p:cNvPr>
          <p:cNvSpPr txBox="1"/>
          <p:nvPr/>
        </p:nvSpPr>
        <p:spPr>
          <a:xfrm>
            <a:off x="2583172" y="1767710"/>
            <a:ext cx="4021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Kiểm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chéo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xuống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0867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459742" y="101988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00FC9-5803-0032-663D-31BEFC0007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66" y="1257241"/>
            <a:ext cx="9497876" cy="5105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3948EF-E824-B9BB-C4BE-5E1E8C1B54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66" y="6362700"/>
            <a:ext cx="9497876" cy="3281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6998F-5684-9489-35D0-96AA09F3E481}"/>
              </a:ext>
            </a:extLst>
          </p:cNvPr>
          <p:cNvSpPr txBox="1"/>
          <p:nvPr/>
        </p:nvSpPr>
        <p:spPr>
          <a:xfrm>
            <a:off x="2345214" y="1751893"/>
            <a:ext cx="44024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Kiểm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chéo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lên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9567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58972" y="1012407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47007" y="402568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64000" y="516835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C22A3-A093-B211-426C-5A28964F2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14500"/>
            <a:ext cx="8001000" cy="7555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29044-786B-7C0A-7593-1D2841A12438}"/>
              </a:ext>
            </a:extLst>
          </p:cNvPr>
          <p:cNvSpPr txBox="1"/>
          <p:nvPr/>
        </p:nvSpPr>
        <p:spPr>
          <a:xfrm>
            <a:off x="2903616" y="1796992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Echoval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Space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47181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12787" y="4248073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666726" y="95550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DD29F-8870-10FA-0906-D052E3B21A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93" y="1104900"/>
            <a:ext cx="9431491" cy="861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134CC-9314-E5E7-586F-13E362444D6B}"/>
              </a:ext>
            </a:extLst>
          </p:cNvPr>
          <p:cNvSpPr txBox="1"/>
          <p:nvPr/>
        </p:nvSpPr>
        <p:spPr>
          <a:xfrm>
            <a:off x="2420105" y="1985609"/>
            <a:ext cx="48175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4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GetMaxNode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nút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</a:t>
            </a:r>
            <a:endParaRPr lang="vi-VN" sz="4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6986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"/>
            <a:ext cx="15526252" cy="9978758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6ED56-3E96-447A-7F6D-E6FB8A094A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5200" y="212840"/>
            <a:ext cx="6587210" cy="5592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2D4DC-B239-5CD8-9520-0CC13A3EAF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5201" y="5676900"/>
            <a:ext cx="6587210" cy="379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6F43F-9640-4F89-77D9-3028181981A9}"/>
              </a:ext>
            </a:extLst>
          </p:cNvPr>
          <p:cNvSpPr txBox="1"/>
          <p:nvPr/>
        </p:nvSpPr>
        <p:spPr>
          <a:xfrm>
            <a:off x="2583171" y="1257241"/>
            <a:ext cx="37243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Eval </a:t>
            </a:r>
          </a:p>
          <a:p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(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</a:t>
            </a:r>
            <a:endParaRPr lang="vi-VN" sz="4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8131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3D205-EB20-70BF-1B11-820EF02558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90" y="1409699"/>
            <a:ext cx="6983910" cy="7857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CA497D-13FA-34F4-09CB-61ED3026F88A}"/>
              </a:ext>
            </a:extLst>
          </p:cNvPr>
          <p:cNvSpPr txBox="1"/>
          <p:nvPr/>
        </p:nvSpPr>
        <p:spPr>
          <a:xfrm>
            <a:off x="2667000" y="1718597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Solve </a:t>
            </a:r>
          </a:p>
          <a:p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(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quyết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0571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231521" y="459139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75A14-33A8-7B11-7616-C80759D716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39" y="1257241"/>
            <a:ext cx="8044465" cy="8610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9048E-9427-5FC1-6E3F-70AEADFAE7A8}"/>
              </a:ext>
            </a:extLst>
          </p:cNvPr>
          <p:cNvSpPr txBox="1"/>
          <p:nvPr/>
        </p:nvSpPr>
        <p:spPr>
          <a:xfrm>
            <a:off x="2583172" y="1638300"/>
            <a:ext cx="48082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MaxVal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MinVal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thiểu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vi-VN" sz="4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93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87129" y="5291538"/>
            <a:ext cx="8513741" cy="184109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24199" y="2607115"/>
            <a:ext cx="12531979" cy="7957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3000" dirty="0" err="1">
                <a:solidFill>
                  <a:srgbClr val="FFFFFF"/>
                </a:solidFill>
                <a:latin typeface="Dancing Script Bold"/>
              </a:rPr>
              <a:t>Đề</a:t>
            </a:r>
            <a:r>
              <a:rPr lang="en-US" sz="1300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3000" dirty="0" err="1">
                <a:solidFill>
                  <a:srgbClr val="FFFFFF"/>
                </a:solidFill>
                <a:latin typeface="Dancing Script Bold"/>
              </a:rPr>
              <a:t>tài</a:t>
            </a:r>
            <a:r>
              <a:rPr lang="en-US" sz="13000" dirty="0">
                <a:solidFill>
                  <a:srgbClr val="FFFFFF"/>
                </a:solidFill>
                <a:latin typeface="Dancing Script Bold"/>
              </a:rPr>
              <a:t> : </a:t>
            </a:r>
          </a:p>
          <a:p>
            <a:pPr algn="ctr">
              <a:lnSpc>
                <a:spcPts val="15350"/>
              </a:lnSpc>
            </a:pPr>
            <a:r>
              <a:rPr lang="en-US" sz="13000" dirty="0" err="1">
                <a:solidFill>
                  <a:srgbClr val="FFFFFF"/>
                </a:solidFill>
                <a:latin typeface="Dancing Script Bold"/>
              </a:rPr>
              <a:t>Chương</a:t>
            </a:r>
            <a:r>
              <a:rPr lang="en-US" sz="13000" dirty="0">
                <a:solidFill>
                  <a:srgbClr val="FFFFFF"/>
                </a:solidFill>
                <a:latin typeface="Dancing Script Bold"/>
              </a:rPr>
              <a:t> </a:t>
            </a:r>
            <a:r>
              <a:rPr lang="en-US" sz="13000" dirty="0" err="1">
                <a:solidFill>
                  <a:srgbClr val="FFFFFF"/>
                </a:solidFill>
                <a:latin typeface="Dancing Script Bold"/>
              </a:rPr>
              <a:t>trình</a:t>
            </a:r>
            <a:r>
              <a:rPr lang="en-US" sz="13000" dirty="0">
                <a:solidFill>
                  <a:srgbClr val="FFFFFF"/>
                </a:solidFill>
                <a:latin typeface="Dancing Script Bold"/>
              </a:rPr>
              <a:t> AI </a:t>
            </a:r>
          </a:p>
          <a:p>
            <a:pPr algn="ctr">
              <a:lnSpc>
                <a:spcPts val="15350"/>
              </a:lnSpc>
            </a:pPr>
            <a:r>
              <a:rPr lang="en-US" sz="13000" dirty="0" err="1">
                <a:solidFill>
                  <a:srgbClr val="FFFFFF"/>
                </a:solidFill>
                <a:latin typeface="Dancing Script Bold"/>
              </a:rPr>
              <a:t>cờ</a:t>
            </a:r>
            <a:r>
              <a:rPr lang="en-US" sz="13000" dirty="0">
                <a:solidFill>
                  <a:srgbClr val="FFFFFF"/>
                </a:solidFill>
                <a:latin typeface="Dancing Script Bold"/>
              </a:rPr>
              <a:t> Caro</a:t>
            </a:r>
          </a:p>
          <a:p>
            <a:pPr algn="ctr">
              <a:lnSpc>
                <a:spcPts val="15350"/>
              </a:lnSpc>
            </a:pPr>
            <a:endParaRPr lang="en-US" sz="15350" dirty="0">
              <a:solidFill>
                <a:srgbClr val="FFFFFF"/>
              </a:solidFill>
              <a:latin typeface="Dancing Script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799637">
            <a:off x="2147965" y="2328866"/>
            <a:ext cx="1211882" cy="134466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6372100" y="1674727"/>
            <a:ext cx="398896" cy="13755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00000">
            <a:off x="15259334" y="5831115"/>
            <a:ext cx="793689" cy="76194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174066" y="962025"/>
            <a:ext cx="13482113" cy="124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1"/>
              </a:lnSpc>
            </a:pPr>
            <a:r>
              <a:rPr lang="en-US" sz="3593" spc="71">
                <a:solidFill>
                  <a:srgbClr val="FFFFFF"/>
                </a:solidFill>
                <a:latin typeface="Dancing Script"/>
              </a:rPr>
              <a:t>GIỚI THIỆUĐỀ TÀI</a:t>
            </a:r>
          </a:p>
          <a:p>
            <a:pPr algn="ctr">
              <a:lnSpc>
                <a:spcPts val="5031"/>
              </a:lnSpc>
            </a:pPr>
            <a:endParaRPr lang="en-US" sz="3593" spc="71">
              <a:solidFill>
                <a:srgbClr val="FFFFFF"/>
              </a:solidFill>
              <a:latin typeface="Dancing Scrip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4388" y="897448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FFA85-2EBE-1BD0-2D9D-C5157B1327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818" y="1409700"/>
            <a:ext cx="8189182" cy="7857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0521F8-4825-67FA-54E8-877998562187}"/>
              </a:ext>
            </a:extLst>
          </p:cNvPr>
          <p:cNvSpPr txBox="1"/>
          <p:nvPr/>
        </p:nvSpPr>
        <p:spPr>
          <a:xfrm>
            <a:off x="2573233" y="1876578"/>
            <a:ext cx="4307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NegaScout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35488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352B5-34AE-FD66-8916-4B6A5A47A1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69" y="2701132"/>
            <a:ext cx="9462331" cy="6328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087BF-BC49-3282-1EFE-545051C9BCDF}"/>
              </a:ext>
            </a:extLst>
          </p:cNvPr>
          <p:cNvSpPr txBox="1"/>
          <p:nvPr/>
        </p:nvSpPr>
        <p:spPr>
          <a:xfrm>
            <a:off x="2821130" y="1617281"/>
            <a:ext cx="5081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Giao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chạy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thử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323133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15099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0D5AD-0519-E4F7-790F-3AD56F3F7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64" y="1713875"/>
            <a:ext cx="6235700" cy="736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02795-8010-0F52-DD95-79226C4983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045" y="1801947"/>
            <a:ext cx="6223000" cy="72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9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7945" y="1013791"/>
            <a:ext cx="15526252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497854" y="3749019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37804" y="1028700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797601" y="7832260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62657" y="495300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CE4F6-E3C1-9403-F517-8A501FCB1301}"/>
              </a:ext>
            </a:extLst>
          </p:cNvPr>
          <p:cNvSpPr txBox="1"/>
          <p:nvPr/>
        </p:nvSpPr>
        <p:spPr>
          <a:xfrm>
            <a:off x="2819400" y="176771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Kết</a:t>
            </a:r>
            <a:r>
              <a:rPr lang="en-US" sz="5400" b="1" dirty="0"/>
              <a:t> </a:t>
            </a:r>
            <a:r>
              <a:rPr lang="en-US" sz="5400" b="1" dirty="0" err="1"/>
              <a:t>Luận</a:t>
            </a:r>
            <a:r>
              <a:rPr lang="en-US" sz="5400" b="1" dirty="0"/>
              <a:t>:</a:t>
            </a:r>
            <a:endParaRPr lang="vi-VN" sz="5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43A48-74BB-1351-D0F2-B067A03CBA2D}"/>
              </a:ext>
            </a:extLst>
          </p:cNvPr>
          <p:cNvSpPr txBox="1"/>
          <p:nvPr/>
        </p:nvSpPr>
        <p:spPr>
          <a:xfrm>
            <a:off x="5766129" y="3932131"/>
            <a:ext cx="97786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báo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cáo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biết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tầm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thuyết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trò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chơi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thuyết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trò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chơi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kháng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giải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MiniMax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giải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cắt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tỉa</a:t>
            </a:r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Alpha-Beta.</a:t>
            </a:r>
            <a:endParaRPr lang="vi-VN" sz="4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4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vi-VN" sz="4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65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605850" y="3086100"/>
            <a:ext cx="3718750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5804" y="593651"/>
            <a:ext cx="1552397" cy="145925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2351" y="5753100"/>
            <a:ext cx="2645306" cy="229374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33378" y="3329538"/>
            <a:ext cx="4108116" cy="8883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24600" y="3773728"/>
            <a:ext cx="11582400" cy="375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380"/>
              </a:lnSpc>
            </a:pPr>
            <a:r>
              <a:rPr lang="en-US" sz="10271" dirty="0">
                <a:solidFill>
                  <a:srgbClr val="FFFFFF"/>
                </a:solidFill>
                <a:latin typeface="Dancing Script"/>
              </a:rPr>
              <a:t>Thanks For Listening</a:t>
            </a:r>
          </a:p>
          <a:p>
            <a:pPr algn="ctr">
              <a:lnSpc>
                <a:spcPts val="15952"/>
              </a:lnSpc>
            </a:pPr>
            <a:endParaRPr lang="en-US" sz="10271" dirty="0">
              <a:solidFill>
                <a:srgbClr val="FFFFFF"/>
              </a:solidFill>
              <a:latin typeface="Dancing Scrip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26394AD4-EEC9-4F16-8B57-3062C6DD9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562600" y="2487055"/>
            <a:ext cx="6425906" cy="610461"/>
          </a:xfrm>
          <a:prstGeom prst="rect">
            <a:avLst/>
          </a:prstGeom>
        </p:spPr>
      </p:pic>
      <p:grpSp>
        <p:nvGrpSpPr>
          <p:cNvPr id="28" name="Group 4">
            <a:extLst>
              <a:ext uri="{FF2B5EF4-FFF2-40B4-BE49-F238E27FC236}">
                <a16:creationId xmlns:a16="http://schemas.microsoft.com/office/drawing/2014/main" id="{16293059-CE6C-417C-A143-1BDE7B0FE98C}"/>
              </a:ext>
            </a:extLst>
          </p:cNvPr>
          <p:cNvGrpSpPr/>
          <p:nvPr/>
        </p:nvGrpSpPr>
        <p:grpSpPr>
          <a:xfrm>
            <a:off x="1385120" y="5112201"/>
            <a:ext cx="7454656" cy="3643661"/>
            <a:chOff x="0" y="0"/>
            <a:chExt cx="2258987" cy="1104140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C038459-093E-4A3D-8BC5-890B2788EE6E}"/>
                </a:ext>
              </a:extLst>
            </p:cNvPr>
            <p:cNvSpPr/>
            <p:nvPr/>
          </p:nvSpPr>
          <p:spPr>
            <a:xfrm>
              <a:off x="-3810" y="1270"/>
              <a:ext cx="2264067" cy="1102870"/>
            </a:xfrm>
            <a:custGeom>
              <a:avLst/>
              <a:gdLst/>
              <a:ahLst/>
              <a:cxnLst/>
              <a:rect l="l" t="t" r="r" b="b"/>
              <a:pathLst>
                <a:path w="2264067" h="1102870">
                  <a:moveTo>
                    <a:pt x="2260257" y="925785"/>
                  </a:moveTo>
                  <a:cubicBezTo>
                    <a:pt x="2260257" y="879677"/>
                    <a:pt x="2264067" y="832788"/>
                    <a:pt x="2257717" y="786680"/>
                  </a:cubicBezTo>
                  <a:cubicBezTo>
                    <a:pt x="2250097" y="756203"/>
                    <a:pt x="2238667" y="155240"/>
                    <a:pt x="2238667" y="124762"/>
                  </a:cubicBezTo>
                  <a:cubicBezTo>
                    <a:pt x="2236127" y="103662"/>
                    <a:pt x="2234857" y="81780"/>
                    <a:pt x="2232317" y="54610"/>
                  </a:cubicBezTo>
                  <a:cubicBezTo>
                    <a:pt x="2232317" y="44450"/>
                    <a:pt x="2231047" y="34290"/>
                    <a:pt x="2229777" y="21590"/>
                  </a:cubicBezTo>
                  <a:cubicBezTo>
                    <a:pt x="2219617" y="19050"/>
                    <a:pt x="2210727" y="17780"/>
                    <a:pt x="2200567" y="16510"/>
                  </a:cubicBezTo>
                  <a:cubicBezTo>
                    <a:pt x="2191046" y="15240"/>
                    <a:pt x="2180793" y="16510"/>
                    <a:pt x="2172248" y="16510"/>
                  </a:cubicBezTo>
                  <a:cubicBezTo>
                    <a:pt x="2129527" y="13970"/>
                    <a:pt x="2086806" y="8890"/>
                    <a:pt x="2044084" y="7620"/>
                  </a:cubicBezTo>
                  <a:cubicBezTo>
                    <a:pt x="1963768" y="5080"/>
                    <a:pt x="1881744" y="3810"/>
                    <a:pt x="1801428" y="2540"/>
                  </a:cubicBezTo>
                  <a:cubicBezTo>
                    <a:pt x="1772377" y="2540"/>
                    <a:pt x="1741618" y="0"/>
                    <a:pt x="1712567" y="0"/>
                  </a:cubicBezTo>
                  <a:cubicBezTo>
                    <a:pt x="1642505" y="0"/>
                    <a:pt x="1574150" y="1270"/>
                    <a:pt x="1504088" y="1270"/>
                  </a:cubicBezTo>
                  <a:cubicBezTo>
                    <a:pt x="1463075" y="1270"/>
                    <a:pt x="1422063" y="3810"/>
                    <a:pt x="1379341" y="3810"/>
                  </a:cubicBezTo>
                  <a:cubicBezTo>
                    <a:pt x="1336620" y="5080"/>
                    <a:pt x="562511" y="7620"/>
                    <a:pt x="519789" y="7620"/>
                  </a:cubicBezTo>
                  <a:cubicBezTo>
                    <a:pt x="485612" y="7620"/>
                    <a:pt x="451435" y="6350"/>
                    <a:pt x="417258" y="7620"/>
                  </a:cubicBezTo>
                  <a:cubicBezTo>
                    <a:pt x="386499" y="8890"/>
                    <a:pt x="354031" y="11430"/>
                    <a:pt x="323272" y="12700"/>
                  </a:cubicBezTo>
                  <a:cubicBezTo>
                    <a:pt x="290803" y="15240"/>
                    <a:pt x="258335" y="16510"/>
                    <a:pt x="227576" y="19050"/>
                  </a:cubicBezTo>
                  <a:cubicBezTo>
                    <a:pt x="181437" y="21590"/>
                    <a:pt x="133589" y="24130"/>
                    <a:pt x="87450" y="27940"/>
                  </a:cubicBezTo>
                  <a:cubicBezTo>
                    <a:pt x="60109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0839"/>
                    <a:pt x="10160" y="88814"/>
                    <a:pt x="8890" y="106006"/>
                  </a:cubicBezTo>
                  <a:cubicBezTo>
                    <a:pt x="7620" y="116166"/>
                    <a:pt x="8890" y="127106"/>
                    <a:pt x="7620" y="137266"/>
                  </a:cubicBezTo>
                  <a:cubicBezTo>
                    <a:pt x="0" y="188844"/>
                    <a:pt x="5080" y="827318"/>
                    <a:pt x="7620" y="879677"/>
                  </a:cubicBezTo>
                  <a:cubicBezTo>
                    <a:pt x="6350" y="921096"/>
                    <a:pt x="11430" y="961733"/>
                    <a:pt x="11430" y="1003152"/>
                  </a:cubicBezTo>
                  <a:cubicBezTo>
                    <a:pt x="11430" y="1022689"/>
                    <a:pt x="15240" y="1043008"/>
                    <a:pt x="7620" y="1072390"/>
                  </a:cubicBezTo>
                  <a:cubicBezTo>
                    <a:pt x="5080" y="1081280"/>
                    <a:pt x="10160" y="1087630"/>
                    <a:pt x="19050" y="1088900"/>
                  </a:cubicBezTo>
                  <a:cubicBezTo>
                    <a:pt x="29210" y="1090170"/>
                    <a:pt x="38100" y="1090170"/>
                    <a:pt x="48260" y="1090170"/>
                  </a:cubicBezTo>
                  <a:cubicBezTo>
                    <a:pt x="101121" y="1091440"/>
                    <a:pt x="155804" y="1091440"/>
                    <a:pt x="212196" y="1092710"/>
                  </a:cubicBezTo>
                  <a:cubicBezTo>
                    <a:pt x="242956" y="1093980"/>
                    <a:pt x="273715" y="1095250"/>
                    <a:pt x="302765" y="1096520"/>
                  </a:cubicBezTo>
                  <a:cubicBezTo>
                    <a:pt x="354031" y="1097790"/>
                    <a:pt x="403588" y="1097790"/>
                    <a:pt x="454853" y="1099060"/>
                  </a:cubicBezTo>
                  <a:cubicBezTo>
                    <a:pt x="475359" y="1099060"/>
                    <a:pt x="494157" y="1099060"/>
                    <a:pt x="514663" y="1097790"/>
                  </a:cubicBezTo>
                  <a:cubicBezTo>
                    <a:pt x="523207" y="1097790"/>
                    <a:pt x="533460" y="1096520"/>
                    <a:pt x="542004" y="1096520"/>
                  </a:cubicBezTo>
                  <a:cubicBezTo>
                    <a:pt x="576182" y="1097790"/>
                    <a:pt x="1259722" y="1088900"/>
                    <a:pt x="1293899" y="1090170"/>
                  </a:cubicBezTo>
                  <a:cubicBezTo>
                    <a:pt x="1341747" y="1091440"/>
                    <a:pt x="1473328" y="1091440"/>
                    <a:pt x="1521176" y="1091440"/>
                  </a:cubicBezTo>
                  <a:cubicBezTo>
                    <a:pt x="1539973" y="1091440"/>
                    <a:pt x="1557062" y="1090170"/>
                    <a:pt x="1575859" y="1090170"/>
                  </a:cubicBezTo>
                  <a:cubicBezTo>
                    <a:pt x="1606619" y="1091440"/>
                    <a:pt x="1637378" y="1092710"/>
                    <a:pt x="1668137" y="1093980"/>
                  </a:cubicBezTo>
                  <a:cubicBezTo>
                    <a:pt x="1734782" y="1096520"/>
                    <a:pt x="1799719" y="1093980"/>
                    <a:pt x="1866364" y="1097790"/>
                  </a:cubicBezTo>
                  <a:cubicBezTo>
                    <a:pt x="1977439" y="1102870"/>
                    <a:pt x="2090223" y="1096520"/>
                    <a:pt x="2200567" y="1101600"/>
                  </a:cubicBezTo>
                  <a:cubicBezTo>
                    <a:pt x="2220887" y="1102870"/>
                    <a:pt x="2241207" y="1101600"/>
                    <a:pt x="2264067" y="1101600"/>
                  </a:cubicBezTo>
                  <a:cubicBezTo>
                    <a:pt x="2264067" y="1077470"/>
                    <a:pt x="2264067" y="1064770"/>
                    <a:pt x="2264067" y="1043789"/>
                  </a:cubicBezTo>
                  <a:cubicBezTo>
                    <a:pt x="2262797" y="1003934"/>
                    <a:pt x="2260257" y="966422"/>
                    <a:pt x="2260257" y="925785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30" name="Group 6">
            <a:extLst>
              <a:ext uri="{FF2B5EF4-FFF2-40B4-BE49-F238E27FC236}">
                <a16:creationId xmlns:a16="http://schemas.microsoft.com/office/drawing/2014/main" id="{280B85BF-63CC-4BBC-95C7-668E0E18DC0A}"/>
              </a:ext>
            </a:extLst>
          </p:cNvPr>
          <p:cNvGrpSpPr/>
          <p:nvPr/>
        </p:nvGrpSpPr>
        <p:grpSpPr>
          <a:xfrm>
            <a:off x="9434118" y="5202819"/>
            <a:ext cx="8097654" cy="3639470"/>
            <a:chOff x="0" y="0"/>
            <a:chExt cx="2258987" cy="1104140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5D431B70-09CE-466E-9B6B-8D3870DEFB73}"/>
                </a:ext>
              </a:extLst>
            </p:cNvPr>
            <p:cNvSpPr/>
            <p:nvPr/>
          </p:nvSpPr>
          <p:spPr>
            <a:xfrm>
              <a:off x="-3810" y="1270"/>
              <a:ext cx="2264067" cy="1102870"/>
            </a:xfrm>
            <a:custGeom>
              <a:avLst/>
              <a:gdLst/>
              <a:ahLst/>
              <a:cxnLst/>
              <a:rect l="l" t="t" r="r" b="b"/>
              <a:pathLst>
                <a:path w="2264067" h="1102870">
                  <a:moveTo>
                    <a:pt x="2260257" y="925785"/>
                  </a:moveTo>
                  <a:cubicBezTo>
                    <a:pt x="2260257" y="879677"/>
                    <a:pt x="2264067" y="832788"/>
                    <a:pt x="2257717" y="786680"/>
                  </a:cubicBezTo>
                  <a:cubicBezTo>
                    <a:pt x="2250097" y="756203"/>
                    <a:pt x="2238667" y="155240"/>
                    <a:pt x="2238667" y="124762"/>
                  </a:cubicBezTo>
                  <a:cubicBezTo>
                    <a:pt x="2236127" y="103662"/>
                    <a:pt x="2234857" y="81780"/>
                    <a:pt x="2232317" y="54610"/>
                  </a:cubicBezTo>
                  <a:cubicBezTo>
                    <a:pt x="2232317" y="44450"/>
                    <a:pt x="2231047" y="34290"/>
                    <a:pt x="2229777" y="21590"/>
                  </a:cubicBezTo>
                  <a:cubicBezTo>
                    <a:pt x="2219617" y="19050"/>
                    <a:pt x="2210727" y="17780"/>
                    <a:pt x="2200567" y="16510"/>
                  </a:cubicBezTo>
                  <a:cubicBezTo>
                    <a:pt x="2191046" y="15240"/>
                    <a:pt x="2180793" y="16510"/>
                    <a:pt x="2172248" y="16510"/>
                  </a:cubicBezTo>
                  <a:cubicBezTo>
                    <a:pt x="2129527" y="13970"/>
                    <a:pt x="2086806" y="8890"/>
                    <a:pt x="2044084" y="7620"/>
                  </a:cubicBezTo>
                  <a:cubicBezTo>
                    <a:pt x="1963768" y="5080"/>
                    <a:pt x="1881744" y="3810"/>
                    <a:pt x="1801428" y="2540"/>
                  </a:cubicBezTo>
                  <a:cubicBezTo>
                    <a:pt x="1772377" y="2540"/>
                    <a:pt x="1741618" y="0"/>
                    <a:pt x="1712567" y="0"/>
                  </a:cubicBezTo>
                  <a:cubicBezTo>
                    <a:pt x="1642505" y="0"/>
                    <a:pt x="1574150" y="1270"/>
                    <a:pt x="1504088" y="1270"/>
                  </a:cubicBezTo>
                  <a:cubicBezTo>
                    <a:pt x="1463075" y="1270"/>
                    <a:pt x="1422063" y="3810"/>
                    <a:pt x="1379341" y="3810"/>
                  </a:cubicBezTo>
                  <a:cubicBezTo>
                    <a:pt x="1336620" y="5080"/>
                    <a:pt x="562511" y="7620"/>
                    <a:pt x="519789" y="7620"/>
                  </a:cubicBezTo>
                  <a:cubicBezTo>
                    <a:pt x="485612" y="7620"/>
                    <a:pt x="451435" y="6350"/>
                    <a:pt x="417258" y="7620"/>
                  </a:cubicBezTo>
                  <a:cubicBezTo>
                    <a:pt x="386499" y="8890"/>
                    <a:pt x="354031" y="11430"/>
                    <a:pt x="323272" y="12700"/>
                  </a:cubicBezTo>
                  <a:cubicBezTo>
                    <a:pt x="290803" y="15240"/>
                    <a:pt x="258335" y="16510"/>
                    <a:pt x="227576" y="19050"/>
                  </a:cubicBezTo>
                  <a:cubicBezTo>
                    <a:pt x="181437" y="21590"/>
                    <a:pt x="133589" y="24130"/>
                    <a:pt x="87450" y="27940"/>
                  </a:cubicBezTo>
                  <a:cubicBezTo>
                    <a:pt x="60109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0839"/>
                    <a:pt x="10160" y="88814"/>
                    <a:pt x="8890" y="106006"/>
                  </a:cubicBezTo>
                  <a:cubicBezTo>
                    <a:pt x="7620" y="116166"/>
                    <a:pt x="8890" y="127106"/>
                    <a:pt x="7620" y="137266"/>
                  </a:cubicBezTo>
                  <a:cubicBezTo>
                    <a:pt x="0" y="188844"/>
                    <a:pt x="5080" y="827318"/>
                    <a:pt x="7620" y="879677"/>
                  </a:cubicBezTo>
                  <a:cubicBezTo>
                    <a:pt x="6350" y="921096"/>
                    <a:pt x="11430" y="961733"/>
                    <a:pt x="11430" y="1003152"/>
                  </a:cubicBezTo>
                  <a:cubicBezTo>
                    <a:pt x="11430" y="1022689"/>
                    <a:pt x="15240" y="1043008"/>
                    <a:pt x="7620" y="1072390"/>
                  </a:cubicBezTo>
                  <a:cubicBezTo>
                    <a:pt x="5080" y="1081280"/>
                    <a:pt x="10160" y="1087630"/>
                    <a:pt x="19050" y="1088900"/>
                  </a:cubicBezTo>
                  <a:cubicBezTo>
                    <a:pt x="29210" y="1090170"/>
                    <a:pt x="38100" y="1090170"/>
                    <a:pt x="48260" y="1090170"/>
                  </a:cubicBezTo>
                  <a:cubicBezTo>
                    <a:pt x="101121" y="1091440"/>
                    <a:pt x="155804" y="1091440"/>
                    <a:pt x="212196" y="1092710"/>
                  </a:cubicBezTo>
                  <a:cubicBezTo>
                    <a:pt x="242956" y="1093980"/>
                    <a:pt x="273715" y="1095250"/>
                    <a:pt x="302765" y="1096520"/>
                  </a:cubicBezTo>
                  <a:cubicBezTo>
                    <a:pt x="354031" y="1097790"/>
                    <a:pt x="403588" y="1097790"/>
                    <a:pt x="454853" y="1099060"/>
                  </a:cubicBezTo>
                  <a:cubicBezTo>
                    <a:pt x="475359" y="1099060"/>
                    <a:pt x="494157" y="1099060"/>
                    <a:pt x="514663" y="1097790"/>
                  </a:cubicBezTo>
                  <a:cubicBezTo>
                    <a:pt x="523207" y="1097790"/>
                    <a:pt x="533460" y="1096520"/>
                    <a:pt x="542004" y="1096520"/>
                  </a:cubicBezTo>
                  <a:cubicBezTo>
                    <a:pt x="576182" y="1097790"/>
                    <a:pt x="1259722" y="1088900"/>
                    <a:pt x="1293899" y="1090170"/>
                  </a:cubicBezTo>
                  <a:cubicBezTo>
                    <a:pt x="1341747" y="1091440"/>
                    <a:pt x="1473328" y="1091440"/>
                    <a:pt x="1521176" y="1091440"/>
                  </a:cubicBezTo>
                  <a:cubicBezTo>
                    <a:pt x="1539973" y="1091440"/>
                    <a:pt x="1557062" y="1090170"/>
                    <a:pt x="1575859" y="1090170"/>
                  </a:cubicBezTo>
                  <a:cubicBezTo>
                    <a:pt x="1606619" y="1091440"/>
                    <a:pt x="1637378" y="1092710"/>
                    <a:pt x="1668137" y="1093980"/>
                  </a:cubicBezTo>
                  <a:cubicBezTo>
                    <a:pt x="1734782" y="1096520"/>
                    <a:pt x="1799719" y="1093980"/>
                    <a:pt x="1866364" y="1097790"/>
                  </a:cubicBezTo>
                  <a:cubicBezTo>
                    <a:pt x="1977439" y="1102870"/>
                    <a:pt x="2090223" y="1096520"/>
                    <a:pt x="2200567" y="1101600"/>
                  </a:cubicBezTo>
                  <a:cubicBezTo>
                    <a:pt x="2220887" y="1102870"/>
                    <a:pt x="2241207" y="1101600"/>
                    <a:pt x="2264067" y="1101600"/>
                  </a:cubicBezTo>
                  <a:cubicBezTo>
                    <a:pt x="2264067" y="1077470"/>
                    <a:pt x="2264067" y="1064770"/>
                    <a:pt x="2264067" y="1043789"/>
                  </a:cubicBezTo>
                  <a:cubicBezTo>
                    <a:pt x="2262797" y="1003934"/>
                    <a:pt x="2260257" y="966422"/>
                    <a:pt x="2260257" y="925785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pic>
        <p:nvPicPr>
          <p:cNvPr id="32" name="Picture 8">
            <a:extLst>
              <a:ext uri="{FF2B5EF4-FFF2-40B4-BE49-F238E27FC236}">
                <a16:creationId xmlns:a16="http://schemas.microsoft.com/office/drawing/2014/main" id="{95161591-E4C3-495E-BE4B-9B68AC3BA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353611">
            <a:off x="2203826" y="4730987"/>
            <a:ext cx="1064366" cy="1072409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D06B2B27-4996-4537-99D3-AD4A514A50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15115052" y="4494458"/>
            <a:ext cx="1096881" cy="1298084"/>
          </a:xfrm>
          <a:prstGeom prst="rect">
            <a:avLst/>
          </a:prstGeom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1258BE24-F0B7-471E-A08F-650F6D0761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2581561" y="1400296"/>
            <a:ext cx="308897" cy="1065162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39A3171F-8BE6-48BA-8C79-CF24EBFCE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5400000">
            <a:off x="15315318" y="1493718"/>
            <a:ext cx="914913" cy="878317"/>
          </a:xfrm>
          <a:prstGeom prst="rect">
            <a:avLst/>
          </a:prstGeom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91D35786-40D4-44CA-BCA3-4C926929310F}"/>
              </a:ext>
            </a:extLst>
          </p:cNvPr>
          <p:cNvSpPr txBox="1"/>
          <p:nvPr/>
        </p:nvSpPr>
        <p:spPr>
          <a:xfrm>
            <a:off x="1470047" y="5200517"/>
            <a:ext cx="7454656" cy="3038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dirty="0"/>
          </a:p>
          <a:p>
            <a:pPr algn="ctr">
              <a:lnSpc>
                <a:spcPts val="6999"/>
              </a:lnSpc>
            </a:pPr>
            <a:r>
              <a:rPr lang="en-US" sz="4999" dirty="0" err="1">
                <a:solidFill>
                  <a:srgbClr val="000000"/>
                </a:solidFill>
                <a:latin typeface="Noto Sans"/>
              </a:rPr>
              <a:t>Bùi</a:t>
            </a:r>
            <a:r>
              <a:rPr lang="en-US" sz="49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Noto Sans"/>
              </a:rPr>
              <a:t>Bá</a:t>
            </a:r>
            <a:r>
              <a:rPr lang="en-US" sz="49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Noto Sans"/>
              </a:rPr>
              <a:t>Quảng</a:t>
            </a:r>
            <a:endParaRPr lang="en-US" sz="4999" dirty="0">
              <a:solidFill>
                <a:srgbClr val="000000"/>
              </a:solidFill>
              <a:latin typeface="Noto Sans"/>
            </a:endParaRP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Noto Sans"/>
              </a:rPr>
              <a:t>MSSV: </a:t>
            </a:r>
            <a:r>
              <a:rPr lang="en-US" sz="4999" dirty="0">
                <a:solidFill>
                  <a:srgbClr val="000000"/>
                </a:solidFill>
                <a:latin typeface="Noto Sans"/>
              </a:rPr>
              <a:t>2011065302</a:t>
            </a:r>
          </a:p>
          <a:p>
            <a:pPr algn="ctr">
              <a:lnSpc>
                <a:spcPts val="4759"/>
              </a:lnSpc>
            </a:pPr>
            <a:endParaRPr lang="en-US" sz="49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14A6EEA1-DA37-4C06-BEA7-DF685E72CC5F}"/>
              </a:ext>
            </a:extLst>
          </p:cNvPr>
          <p:cNvSpPr txBox="1"/>
          <p:nvPr/>
        </p:nvSpPr>
        <p:spPr>
          <a:xfrm>
            <a:off x="9428346" y="5697292"/>
            <a:ext cx="7454656" cy="2634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dirty="0">
                <a:solidFill>
                  <a:srgbClr val="000000"/>
                </a:solidFill>
                <a:latin typeface="Noto Sans"/>
              </a:rPr>
              <a:t>Nguyễn </a:t>
            </a:r>
            <a:r>
              <a:rPr lang="en-US" sz="4999" dirty="0" err="1">
                <a:solidFill>
                  <a:srgbClr val="000000"/>
                </a:solidFill>
                <a:latin typeface="Noto Sans"/>
              </a:rPr>
              <a:t>Diệp</a:t>
            </a:r>
            <a:r>
              <a:rPr lang="en-US" sz="4999" dirty="0">
                <a:solidFill>
                  <a:srgbClr val="000000"/>
                </a:solidFill>
                <a:latin typeface="Noto Sans"/>
              </a:rPr>
              <a:t> Minh Quân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Noto Sans"/>
              </a:rPr>
              <a:t>MSSV: 2011062707</a:t>
            </a:r>
            <a:endParaRPr lang="en-US" sz="4999" dirty="0">
              <a:solidFill>
                <a:srgbClr val="000000"/>
              </a:solidFill>
              <a:latin typeface="Noto Sans"/>
            </a:endParaRPr>
          </a:p>
          <a:p>
            <a:pPr algn="ctr">
              <a:lnSpc>
                <a:spcPts val="6999"/>
              </a:lnSpc>
            </a:pPr>
            <a:endParaRPr lang="en-US" sz="49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2A923-71BF-E546-12B8-E2AAA9EC65EA}"/>
              </a:ext>
            </a:extLst>
          </p:cNvPr>
          <p:cNvSpPr txBox="1"/>
          <p:nvPr/>
        </p:nvSpPr>
        <p:spPr>
          <a:xfrm>
            <a:off x="4419600" y="1104901"/>
            <a:ext cx="9296400" cy="168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9600" dirty="0" err="1">
                <a:solidFill>
                  <a:srgbClr val="000000"/>
                </a:solidFill>
                <a:latin typeface="Dancing Script Bold"/>
              </a:rPr>
              <a:t>Thành</a:t>
            </a:r>
            <a:r>
              <a:rPr lang="en-US" sz="9600" dirty="0">
                <a:solidFill>
                  <a:srgbClr val="000000"/>
                </a:solidFill>
                <a:latin typeface="Dancing Script Bold"/>
              </a:rPr>
              <a:t> </a:t>
            </a:r>
            <a:r>
              <a:rPr lang="en-US" sz="9600" dirty="0" err="1">
                <a:solidFill>
                  <a:srgbClr val="000000"/>
                </a:solidFill>
                <a:latin typeface="Dancing Script Bold"/>
              </a:rPr>
              <a:t>Viên</a:t>
            </a:r>
            <a:r>
              <a:rPr lang="en-US" sz="9600" dirty="0">
                <a:solidFill>
                  <a:srgbClr val="000000"/>
                </a:solidFill>
                <a:latin typeface="Dancing Script Bold"/>
              </a:rPr>
              <a:t> </a:t>
            </a:r>
            <a:r>
              <a:rPr lang="en-US" sz="9600" dirty="0" err="1">
                <a:solidFill>
                  <a:srgbClr val="000000"/>
                </a:solidFill>
                <a:latin typeface="Dancing Script Bold"/>
              </a:rPr>
              <a:t>Nhóm</a:t>
            </a:r>
            <a:endParaRPr lang="en-US" sz="9600" dirty="0">
              <a:solidFill>
                <a:srgbClr val="000000"/>
              </a:solidFill>
              <a:latin typeface="Dancing Script 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1510064" y="3743320"/>
            <a:ext cx="3241061" cy="6806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21123" y="-169814"/>
            <a:ext cx="912432" cy="1546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22204" y="7224265"/>
            <a:ext cx="2050028" cy="25786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3809811" y="7826561"/>
            <a:ext cx="308897" cy="10651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635345" y="2662574"/>
            <a:ext cx="810576" cy="76194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84164" y="876300"/>
            <a:ext cx="16144091" cy="8958871"/>
            <a:chOff x="4425" y="20212"/>
            <a:chExt cx="3593720" cy="2376285"/>
          </a:xfrm>
        </p:grpSpPr>
        <p:sp>
          <p:nvSpPr>
            <p:cNvPr id="9" name="Freeform 9"/>
            <p:cNvSpPr/>
            <p:nvPr/>
          </p:nvSpPr>
          <p:spPr>
            <a:xfrm>
              <a:off x="4425" y="20212"/>
              <a:ext cx="3593720" cy="2376285"/>
            </a:xfrm>
            <a:custGeom>
              <a:avLst/>
              <a:gdLst/>
              <a:ahLst/>
              <a:cxnLst/>
              <a:rect l="l" t="t" r="r" b="b"/>
              <a:pathLst>
                <a:path w="3593720" h="2376285">
                  <a:moveTo>
                    <a:pt x="3589910" y="2041379"/>
                  </a:moveTo>
                  <a:cubicBezTo>
                    <a:pt x="3589910" y="1935139"/>
                    <a:pt x="3593720" y="1827097"/>
                    <a:pt x="3587370" y="1720856"/>
                  </a:cubicBezTo>
                  <a:cubicBezTo>
                    <a:pt x="3579750" y="1650630"/>
                    <a:pt x="3568320" y="265899"/>
                    <a:pt x="3568320" y="195672"/>
                  </a:cubicBezTo>
                  <a:cubicBezTo>
                    <a:pt x="3565780" y="147054"/>
                    <a:pt x="3564510" y="96635"/>
                    <a:pt x="3561970" y="54610"/>
                  </a:cubicBezTo>
                  <a:cubicBezTo>
                    <a:pt x="3561970" y="44450"/>
                    <a:pt x="3560700" y="34290"/>
                    <a:pt x="3559430" y="21590"/>
                  </a:cubicBezTo>
                  <a:cubicBezTo>
                    <a:pt x="3549270" y="19050"/>
                    <a:pt x="3540380" y="17780"/>
                    <a:pt x="3530220" y="16510"/>
                  </a:cubicBezTo>
                  <a:cubicBezTo>
                    <a:pt x="3516110" y="15240"/>
                    <a:pt x="3499500" y="16510"/>
                    <a:pt x="3485659" y="16510"/>
                  </a:cubicBezTo>
                  <a:cubicBezTo>
                    <a:pt x="3416455" y="13970"/>
                    <a:pt x="3347250" y="8890"/>
                    <a:pt x="3278045" y="7620"/>
                  </a:cubicBezTo>
                  <a:cubicBezTo>
                    <a:pt x="3147941" y="5080"/>
                    <a:pt x="3015068" y="3810"/>
                    <a:pt x="2884964" y="2540"/>
                  </a:cubicBezTo>
                  <a:cubicBezTo>
                    <a:pt x="2837904" y="2540"/>
                    <a:pt x="2788077" y="0"/>
                    <a:pt x="2741018" y="0"/>
                  </a:cubicBezTo>
                  <a:cubicBezTo>
                    <a:pt x="2627523" y="0"/>
                    <a:pt x="2516795" y="1270"/>
                    <a:pt x="2403300" y="1270"/>
                  </a:cubicBezTo>
                  <a:cubicBezTo>
                    <a:pt x="2336863" y="1270"/>
                    <a:pt x="2270427" y="3810"/>
                    <a:pt x="2201222" y="3810"/>
                  </a:cubicBezTo>
                  <a:cubicBezTo>
                    <a:pt x="2132017" y="5080"/>
                    <a:pt x="878030" y="7620"/>
                    <a:pt x="808826" y="7620"/>
                  </a:cubicBezTo>
                  <a:cubicBezTo>
                    <a:pt x="753462" y="7620"/>
                    <a:pt x="698098" y="6350"/>
                    <a:pt x="642735" y="7620"/>
                  </a:cubicBezTo>
                  <a:cubicBezTo>
                    <a:pt x="592907" y="8890"/>
                    <a:pt x="540312" y="11430"/>
                    <a:pt x="490485" y="12700"/>
                  </a:cubicBezTo>
                  <a:cubicBezTo>
                    <a:pt x="437889" y="15240"/>
                    <a:pt x="385294" y="16510"/>
                    <a:pt x="335466" y="19050"/>
                  </a:cubicBezTo>
                  <a:cubicBezTo>
                    <a:pt x="260725" y="21590"/>
                    <a:pt x="183216" y="24130"/>
                    <a:pt x="108475" y="27940"/>
                  </a:cubicBezTo>
                  <a:cubicBezTo>
                    <a:pt x="64184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30621" y="2364855"/>
                    <a:pt x="219203" y="2364855"/>
                    <a:pt x="310553" y="2366125"/>
                  </a:cubicBezTo>
                  <a:cubicBezTo>
                    <a:pt x="360380" y="2367395"/>
                    <a:pt x="410207" y="2368665"/>
                    <a:pt x="457266" y="2369935"/>
                  </a:cubicBezTo>
                  <a:cubicBezTo>
                    <a:pt x="540312" y="2371205"/>
                    <a:pt x="620589" y="2371205"/>
                    <a:pt x="703635" y="2372475"/>
                  </a:cubicBezTo>
                  <a:cubicBezTo>
                    <a:pt x="736853" y="2372475"/>
                    <a:pt x="767303" y="2372475"/>
                    <a:pt x="800521" y="2371205"/>
                  </a:cubicBezTo>
                  <a:cubicBezTo>
                    <a:pt x="814362" y="2371205"/>
                    <a:pt x="830971" y="2369935"/>
                    <a:pt x="844812" y="2369935"/>
                  </a:cubicBezTo>
                  <a:cubicBezTo>
                    <a:pt x="900176" y="2371205"/>
                    <a:pt x="2007449" y="2362315"/>
                    <a:pt x="2062813" y="2363585"/>
                  </a:cubicBezTo>
                  <a:cubicBezTo>
                    <a:pt x="2140322" y="2364855"/>
                    <a:pt x="2353472" y="2364855"/>
                    <a:pt x="2430981" y="2364855"/>
                  </a:cubicBezTo>
                  <a:cubicBezTo>
                    <a:pt x="2461431" y="2364855"/>
                    <a:pt x="2489113" y="2363585"/>
                    <a:pt x="2519563" y="2363585"/>
                  </a:cubicBezTo>
                  <a:cubicBezTo>
                    <a:pt x="2569391" y="2364855"/>
                    <a:pt x="2619218" y="2366125"/>
                    <a:pt x="2669045" y="2367395"/>
                  </a:cubicBezTo>
                  <a:cubicBezTo>
                    <a:pt x="2777004" y="2369935"/>
                    <a:pt x="2882195" y="2367395"/>
                    <a:pt x="2990154" y="2371205"/>
                  </a:cubicBezTo>
                  <a:cubicBezTo>
                    <a:pt x="3170086" y="2376285"/>
                    <a:pt x="3352787" y="2369935"/>
                    <a:pt x="3530220" y="2375015"/>
                  </a:cubicBezTo>
                  <a:cubicBezTo>
                    <a:pt x="3550540" y="2376285"/>
                    <a:pt x="3570860" y="2375015"/>
                    <a:pt x="3593720" y="2375015"/>
                  </a:cubicBezTo>
                  <a:cubicBezTo>
                    <a:pt x="3593720" y="2350885"/>
                    <a:pt x="3593720" y="2338185"/>
                    <a:pt x="3593720" y="2313283"/>
                  </a:cubicBezTo>
                  <a:cubicBezTo>
                    <a:pt x="3592450" y="2221448"/>
                    <a:pt x="3589910" y="2135015"/>
                    <a:pt x="3589910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7F96E14A-5161-E694-585B-17E763E7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09391"/>
              </p:ext>
            </p:extLst>
          </p:nvPr>
        </p:nvGraphicFramePr>
        <p:xfrm>
          <a:off x="3060210" y="2461618"/>
          <a:ext cx="12192000" cy="715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5892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3999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4381414"/>
                    </a:ext>
                  </a:extLst>
                </a:gridCol>
              </a:tblGrid>
              <a:tr h="2062299"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>
                          <a:latin typeface="Times Neue Roman" panose="020B0604020202020204" charset="0"/>
                        </a:rPr>
                        <a:t>Tên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>
                          <a:latin typeface="Times Neue Roman" panose="020B0604020202020204" charset="0"/>
                        </a:rPr>
                        <a:t>Nhiệm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Vụ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>
                          <a:latin typeface="Times Neue Roman" panose="020B0604020202020204" charset="0"/>
                        </a:rPr>
                        <a:t>Tiến Độ Hoàn Thành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51950"/>
                  </a:ext>
                </a:extLst>
              </a:tr>
              <a:tr h="244339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 err="1">
                          <a:latin typeface="Times Neue Roman" panose="020B0604020202020204" charset="0"/>
                        </a:rPr>
                        <a:t>Bùi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Bá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Quảng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 G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óp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ý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kiến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,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tìm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kiếm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giải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thuật</a:t>
                      </a:r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 X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ây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dựng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giao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diện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và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chương trinh</a:t>
                      </a:r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 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Làm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báo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cáo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word</a:t>
                      </a:r>
                    </a:p>
                    <a:p>
                      <a:pPr algn="ctr"/>
                      <a:r>
                        <a:rPr lang="en-US" sz="2800" dirty="0" err="1">
                          <a:latin typeface="Times Neue Roman" panose="020B0604020202020204" charset="0"/>
                        </a:rPr>
                        <a:t>Tìm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tài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liệu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tham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khảo</a:t>
                      </a:r>
                      <a:endParaRPr lang="en-US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100%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23253"/>
                  </a:ext>
                </a:extLst>
              </a:tr>
              <a:tr h="244339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Nguyễn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Diệp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Minh Quân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G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óp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ý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kiến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,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tìm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kiếm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giải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thuật</a:t>
                      </a:r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X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ây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dựng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giao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diện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vi-VN" sz="2800" dirty="0" err="1">
                          <a:latin typeface="Times Neue Roman" panose="020B0604020202020204" charset="0"/>
                        </a:rPr>
                        <a:t>và</a:t>
                      </a:r>
                      <a:r>
                        <a:rPr lang="vi-VN" sz="2800" dirty="0">
                          <a:latin typeface="Times Neue Roman" panose="020B0604020202020204" charset="0"/>
                        </a:rPr>
                        <a:t> chương trinh</a:t>
                      </a:r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>
                          <a:latin typeface="Times Neue Roman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Times Neue Roman" panose="020B0604020202020204" charset="0"/>
                        </a:rPr>
                        <a:t>Làm</a:t>
                      </a:r>
                      <a:r>
                        <a:rPr lang="en-US" sz="2800" dirty="0">
                          <a:latin typeface="Times Neue Roman" panose="020B0604020202020204" charset="0"/>
                        </a:rPr>
                        <a:t> Power Point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endParaRPr lang="en-US" sz="2800" dirty="0">
                        <a:latin typeface="Times Neue Roman" panose="020B060402020202020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ue Roman" panose="020B0604020202020204" charset="0"/>
                        </a:rPr>
                        <a:t>100%</a:t>
                      </a:r>
                      <a:endParaRPr lang="vi-VN" sz="2800" dirty="0">
                        <a:latin typeface="Times Neue Rom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754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0F0917-4629-2EA8-91D9-78D476247ABF}"/>
              </a:ext>
            </a:extLst>
          </p:cNvPr>
          <p:cNvSpPr txBox="1"/>
          <p:nvPr/>
        </p:nvSpPr>
        <p:spPr>
          <a:xfrm>
            <a:off x="3431678" y="1475650"/>
            <a:ext cx="1128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Times Neue Roman" panose="020B0604020202020204" charset="0"/>
              </a:rPr>
              <a:t>Bảng</a:t>
            </a:r>
            <a:r>
              <a:rPr lang="en-US" sz="4000" b="1" dirty="0">
                <a:latin typeface="Times Neue Roman" panose="020B0604020202020204" charset="0"/>
              </a:rPr>
              <a:t> </a:t>
            </a:r>
            <a:r>
              <a:rPr lang="en-US" sz="4000" b="1" dirty="0" err="1">
                <a:latin typeface="Times Neue Roman" panose="020B0604020202020204" charset="0"/>
              </a:rPr>
              <a:t>phân</a:t>
            </a:r>
            <a:r>
              <a:rPr lang="en-US" sz="4000" b="1" dirty="0">
                <a:latin typeface="Times Neue Roman" panose="020B0604020202020204" charset="0"/>
              </a:rPr>
              <a:t> </a:t>
            </a:r>
            <a:r>
              <a:rPr lang="en-US" sz="4000" b="1" dirty="0" err="1">
                <a:latin typeface="Times Neue Roman" panose="020B0604020202020204" charset="0"/>
              </a:rPr>
              <a:t>công</a:t>
            </a:r>
            <a:r>
              <a:rPr lang="en-US" sz="4000" b="1" dirty="0">
                <a:latin typeface="Times Neue Roman" panose="020B0604020202020204" charset="0"/>
              </a:rPr>
              <a:t> </a:t>
            </a:r>
            <a:r>
              <a:rPr lang="en-US" sz="4000" b="1" dirty="0" err="1">
                <a:latin typeface="Times Neue Roman" panose="020B0604020202020204" charset="0"/>
              </a:rPr>
              <a:t>công</a:t>
            </a:r>
            <a:r>
              <a:rPr lang="en-US" sz="4000" b="1" dirty="0">
                <a:latin typeface="Times Neue Roman" panose="020B0604020202020204" charset="0"/>
              </a:rPr>
              <a:t> </a:t>
            </a:r>
            <a:r>
              <a:rPr lang="en-US" sz="4000" b="1" dirty="0" err="1">
                <a:latin typeface="Times Neue Roman" panose="020B0604020202020204" charset="0"/>
              </a:rPr>
              <a:t>việc</a:t>
            </a:r>
            <a:endParaRPr lang="vi-VN" sz="4000" b="1" dirty="0">
              <a:latin typeface="Times Neue Roman" panose="020B060402020202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3172" y="883560"/>
            <a:ext cx="15305280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2219584" y="5368142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43191" y="101988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2996488" y="9125402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32377" y="281787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7B5BB-3B5E-1889-EF1B-EAC7DDA582EA}"/>
              </a:ext>
            </a:extLst>
          </p:cNvPr>
          <p:cNvSpPr txBox="1"/>
          <p:nvPr/>
        </p:nvSpPr>
        <p:spPr>
          <a:xfrm>
            <a:off x="3276600" y="206211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Cơ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sở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thuyết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  <a:endParaRPr lang="vi-V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93763-9C76-306E-5A99-55392181D06E}"/>
              </a:ext>
            </a:extLst>
          </p:cNvPr>
          <p:cNvSpPr txBox="1"/>
          <p:nvPr/>
        </p:nvSpPr>
        <p:spPr>
          <a:xfrm>
            <a:off x="4038600" y="3695700"/>
            <a:ext cx="123444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lần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tiên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trò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chơi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lá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bởi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James Waldegrave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năm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1713,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Minimax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Lehe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John von Neumann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1828 John von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Neumau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(mutual assured destruction). </a:t>
            </a:r>
            <a:endParaRPr lang="vi-V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khoa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 game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533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3172" y="1015099"/>
            <a:ext cx="15305280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2219584" y="5368142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43191" y="101988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2996488" y="9125402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32377" y="281787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0EAEA-DBD0-3629-F155-158186CF2C14}"/>
              </a:ext>
            </a:extLst>
          </p:cNvPr>
          <p:cNvSpPr txBox="1"/>
          <p:nvPr/>
        </p:nvSpPr>
        <p:spPr>
          <a:xfrm>
            <a:off x="4495800" y="3009900"/>
            <a:ext cx="1244739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Nim,thiết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Alpha-Beta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21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3172" y="853561"/>
            <a:ext cx="15327605" cy="8958871"/>
            <a:chOff x="8006" y="2197"/>
            <a:chExt cx="3487742" cy="2376285"/>
          </a:xfrm>
        </p:grpSpPr>
        <p:sp>
          <p:nvSpPr>
            <p:cNvPr id="3" name="Freeform 3"/>
            <p:cNvSpPr/>
            <p:nvPr/>
          </p:nvSpPr>
          <p:spPr>
            <a:xfrm>
              <a:off x="8006" y="2197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292532" y="4657398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43191" y="101988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2996488" y="9125402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32377" y="281787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7B5BB-3B5E-1889-EF1B-EAC7DDA582EA}"/>
              </a:ext>
            </a:extLst>
          </p:cNvPr>
          <p:cNvSpPr txBox="1"/>
          <p:nvPr/>
        </p:nvSpPr>
        <p:spPr>
          <a:xfrm>
            <a:off x="2851240" y="1146007"/>
            <a:ext cx="5606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tích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thuật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toán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vi-VN" sz="4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4FC9E5-A655-06BB-AD27-9AF7353A1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53115"/>
              </p:ext>
            </p:extLst>
          </p:nvPr>
        </p:nvGraphicFramePr>
        <p:xfrm>
          <a:off x="5060407" y="4418374"/>
          <a:ext cx="3397795" cy="66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559">
                  <a:extLst>
                    <a:ext uri="{9D8B030D-6E8A-4147-A177-3AD203B41FA5}">
                      <a16:colId xmlns:a16="http://schemas.microsoft.com/office/drawing/2014/main" val="4263333386"/>
                    </a:ext>
                  </a:extLst>
                </a:gridCol>
                <a:gridCol w="679559">
                  <a:extLst>
                    <a:ext uri="{9D8B030D-6E8A-4147-A177-3AD203B41FA5}">
                      <a16:colId xmlns:a16="http://schemas.microsoft.com/office/drawing/2014/main" val="5434422"/>
                    </a:ext>
                  </a:extLst>
                </a:gridCol>
                <a:gridCol w="679559">
                  <a:extLst>
                    <a:ext uri="{9D8B030D-6E8A-4147-A177-3AD203B41FA5}">
                      <a16:colId xmlns:a16="http://schemas.microsoft.com/office/drawing/2014/main" val="3229903979"/>
                    </a:ext>
                  </a:extLst>
                </a:gridCol>
                <a:gridCol w="679559">
                  <a:extLst>
                    <a:ext uri="{9D8B030D-6E8A-4147-A177-3AD203B41FA5}">
                      <a16:colId xmlns:a16="http://schemas.microsoft.com/office/drawing/2014/main" val="3356402579"/>
                    </a:ext>
                  </a:extLst>
                </a:gridCol>
                <a:gridCol w="679559">
                  <a:extLst>
                    <a:ext uri="{9D8B030D-6E8A-4147-A177-3AD203B41FA5}">
                      <a16:colId xmlns:a16="http://schemas.microsoft.com/office/drawing/2014/main" val="2704307257"/>
                    </a:ext>
                  </a:extLst>
                </a:gridCol>
              </a:tblGrid>
              <a:tr h="669612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x</a:t>
                      </a:r>
                      <a:endParaRPr lang="vi-VN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x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o</a:t>
                      </a:r>
                      <a:endParaRPr lang="vi-V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0151681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608E096D-1A60-C796-53BE-C34A08DF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430632"/>
            <a:ext cx="14481069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ì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block 5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quân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thủ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cộng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trống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dựa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quân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ì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quân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x:,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trống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í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ô[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trống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ô[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]+=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ô[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[2]+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chặn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[1];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block 5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nên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lần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chiều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Do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ta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ù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thủ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chặn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+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tương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ta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lãng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vi-V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	+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3 ô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ó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cao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tiến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à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đ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á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7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3172" y="883560"/>
            <a:ext cx="15305280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2219584" y="5368142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43191" y="101988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2996488" y="9125402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32377" y="281787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93763-9C76-306E-5A99-55392181D06E}"/>
              </a:ext>
            </a:extLst>
          </p:cNvPr>
          <p:cNvSpPr txBox="1"/>
          <p:nvPr/>
        </p:nvSpPr>
        <p:spPr>
          <a:xfrm>
            <a:off x="3683518" y="2272563"/>
            <a:ext cx="1269948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thế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bàn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sz="3200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+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chơi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thủ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dựa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cộng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thêm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chung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bàn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cờ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trừ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thủ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ngang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dọc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chéo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lên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chéo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xuống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+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tỉnh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chặn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thủ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huống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Mặt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minmax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sâu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&gt;0,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thủ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bớt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+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kỹ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cắt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tỉa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Alpha – Beta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minmax.</a:t>
            </a:r>
            <a:endParaRPr lang="vi-V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741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3172" y="1015099"/>
            <a:ext cx="15305280" cy="8963659"/>
            <a:chOff x="0" y="0"/>
            <a:chExt cx="3482662" cy="2377555"/>
          </a:xfrm>
        </p:grpSpPr>
        <p:sp>
          <p:nvSpPr>
            <p:cNvPr id="3" name="Freeform 3"/>
            <p:cNvSpPr/>
            <p:nvPr/>
          </p:nvSpPr>
          <p:spPr>
            <a:xfrm>
              <a:off x="-3810" y="1270"/>
              <a:ext cx="3487742" cy="2376285"/>
            </a:xfrm>
            <a:custGeom>
              <a:avLst/>
              <a:gdLst/>
              <a:ahLst/>
              <a:cxnLst/>
              <a:rect l="l" t="t" r="r" b="b"/>
              <a:pathLst>
                <a:path w="3487742" h="2376285">
                  <a:moveTo>
                    <a:pt x="3483932" y="2041379"/>
                  </a:moveTo>
                  <a:cubicBezTo>
                    <a:pt x="3483932" y="1935139"/>
                    <a:pt x="3487742" y="1827097"/>
                    <a:pt x="3481392" y="1720856"/>
                  </a:cubicBezTo>
                  <a:cubicBezTo>
                    <a:pt x="3473772" y="1650630"/>
                    <a:pt x="3462342" y="265899"/>
                    <a:pt x="3462342" y="195672"/>
                  </a:cubicBezTo>
                  <a:cubicBezTo>
                    <a:pt x="3459802" y="147054"/>
                    <a:pt x="3458532" y="96635"/>
                    <a:pt x="3455992" y="54610"/>
                  </a:cubicBezTo>
                  <a:cubicBezTo>
                    <a:pt x="3455992" y="44450"/>
                    <a:pt x="3454722" y="34290"/>
                    <a:pt x="3453452" y="21590"/>
                  </a:cubicBezTo>
                  <a:cubicBezTo>
                    <a:pt x="3443292" y="19050"/>
                    <a:pt x="3434402" y="17780"/>
                    <a:pt x="3424242" y="16510"/>
                  </a:cubicBezTo>
                  <a:cubicBezTo>
                    <a:pt x="3410497" y="15240"/>
                    <a:pt x="3394395" y="16510"/>
                    <a:pt x="3380976" y="16510"/>
                  </a:cubicBezTo>
                  <a:cubicBezTo>
                    <a:pt x="3313882" y="13970"/>
                    <a:pt x="3246789" y="8890"/>
                    <a:pt x="3179695" y="7620"/>
                  </a:cubicBezTo>
                  <a:cubicBezTo>
                    <a:pt x="3053558" y="5080"/>
                    <a:pt x="2924738" y="3810"/>
                    <a:pt x="2798602" y="2540"/>
                  </a:cubicBezTo>
                  <a:cubicBezTo>
                    <a:pt x="2752978" y="2540"/>
                    <a:pt x="2704671" y="0"/>
                    <a:pt x="2659047" y="0"/>
                  </a:cubicBezTo>
                  <a:cubicBezTo>
                    <a:pt x="2549013" y="0"/>
                    <a:pt x="2441663" y="1270"/>
                    <a:pt x="2331629" y="1270"/>
                  </a:cubicBezTo>
                  <a:cubicBezTo>
                    <a:pt x="2267219" y="1270"/>
                    <a:pt x="2202809" y="3810"/>
                    <a:pt x="2135716" y="3810"/>
                  </a:cubicBezTo>
                  <a:cubicBezTo>
                    <a:pt x="2068622" y="5080"/>
                    <a:pt x="852882" y="7620"/>
                    <a:pt x="785789" y="7620"/>
                  </a:cubicBezTo>
                  <a:cubicBezTo>
                    <a:pt x="732114" y="7620"/>
                    <a:pt x="678439" y="6350"/>
                    <a:pt x="624764" y="7620"/>
                  </a:cubicBezTo>
                  <a:cubicBezTo>
                    <a:pt x="576456" y="8890"/>
                    <a:pt x="525465" y="11430"/>
                    <a:pt x="477157" y="12700"/>
                  </a:cubicBezTo>
                  <a:cubicBezTo>
                    <a:pt x="426166" y="15240"/>
                    <a:pt x="375175" y="16510"/>
                    <a:pt x="326867" y="19050"/>
                  </a:cubicBezTo>
                  <a:cubicBezTo>
                    <a:pt x="254406" y="21590"/>
                    <a:pt x="179261" y="24130"/>
                    <a:pt x="106800" y="27940"/>
                  </a:cubicBezTo>
                  <a:cubicBezTo>
                    <a:pt x="6386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9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28270" y="2364855"/>
                    <a:pt x="214150" y="2364855"/>
                    <a:pt x="302713" y="2366125"/>
                  </a:cubicBezTo>
                  <a:cubicBezTo>
                    <a:pt x="351021" y="2367395"/>
                    <a:pt x="399328" y="2368665"/>
                    <a:pt x="444952" y="2369935"/>
                  </a:cubicBezTo>
                  <a:cubicBezTo>
                    <a:pt x="525465" y="2371205"/>
                    <a:pt x="603294" y="2371205"/>
                    <a:pt x="683806" y="2372475"/>
                  </a:cubicBezTo>
                  <a:cubicBezTo>
                    <a:pt x="716011" y="2372475"/>
                    <a:pt x="745532" y="2372475"/>
                    <a:pt x="777737" y="2371205"/>
                  </a:cubicBezTo>
                  <a:cubicBezTo>
                    <a:pt x="791156" y="2371205"/>
                    <a:pt x="807259" y="2369935"/>
                    <a:pt x="820677" y="2369935"/>
                  </a:cubicBezTo>
                  <a:cubicBezTo>
                    <a:pt x="874352" y="2371205"/>
                    <a:pt x="1947853" y="2362315"/>
                    <a:pt x="2001528" y="2363585"/>
                  </a:cubicBezTo>
                  <a:cubicBezTo>
                    <a:pt x="2076673" y="2364855"/>
                    <a:pt x="2283322" y="2364855"/>
                    <a:pt x="2358467" y="2364855"/>
                  </a:cubicBezTo>
                  <a:cubicBezTo>
                    <a:pt x="2387988" y="2364855"/>
                    <a:pt x="2414826" y="2363585"/>
                    <a:pt x="2444347" y="2363585"/>
                  </a:cubicBezTo>
                  <a:cubicBezTo>
                    <a:pt x="2492654" y="2364855"/>
                    <a:pt x="2540962" y="2366125"/>
                    <a:pt x="2589269" y="2367395"/>
                  </a:cubicBezTo>
                  <a:cubicBezTo>
                    <a:pt x="2693936" y="2369935"/>
                    <a:pt x="2795918" y="2367395"/>
                    <a:pt x="2900585" y="2371205"/>
                  </a:cubicBezTo>
                  <a:cubicBezTo>
                    <a:pt x="3075028" y="2376285"/>
                    <a:pt x="3252156" y="2369935"/>
                    <a:pt x="3424242" y="2375015"/>
                  </a:cubicBezTo>
                  <a:cubicBezTo>
                    <a:pt x="3444562" y="2376285"/>
                    <a:pt x="3464882" y="2375015"/>
                    <a:pt x="3487742" y="2375015"/>
                  </a:cubicBezTo>
                  <a:cubicBezTo>
                    <a:pt x="3487742" y="2350885"/>
                    <a:pt x="3487742" y="2338185"/>
                    <a:pt x="3487742" y="2313283"/>
                  </a:cubicBezTo>
                  <a:cubicBezTo>
                    <a:pt x="3486472" y="2221448"/>
                    <a:pt x="3483932" y="2135015"/>
                    <a:pt x="3483932" y="20413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5537">
            <a:off x="2219584" y="5368142"/>
            <a:ext cx="3241061" cy="680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43191" y="1019887"/>
            <a:ext cx="912432" cy="15464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978147" flipV="1">
            <a:off x="-34414" y="7229964"/>
            <a:ext cx="2050028" cy="25786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2996488" y="9125402"/>
            <a:ext cx="308897" cy="106516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32377" y="281787"/>
            <a:ext cx="810576" cy="76194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604648" y="4588385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80141" y="5488460"/>
            <a:ext cx="285988" cy="66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2"/>
              </a:lnSpc>
            </a:pPr>
            <a:endParaRPr lang="en-US" sz="3937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0407" y="7162130"/>
            <a:ext cx="12928130" cy="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8"/>
              </a:lnSpc>
            </a:pPr>
            <a:endParaRPr lang="en-US" sz="2117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AAD1365-91FB-B6BC-775F-1FB23079C6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51466"/>
            <a:ext cx="8610600" cy="5943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57B5BB-3B5E-1889-EF1B-EAC7DDA582EA}"/>
              </a:ext>
            </a:extLst>
          </p:cNvPr>
          <p:cNvSpPr txBox="1"/>
          <p:nvPr/>
        </p:nvSpPr>
        <p:spPr>
          <a:xfrm>
            <a:off x="3436109" y="1793134"/>
            <a:ext cx="408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Tạo</a:t>
            </a:r>
            <a:r>
              <a:rPr lang="en-US" sz="4800" dirty="0"/>
              <a:t> Class State</a:t>
            </a:r>
            <a:endParaRPr lang="vi-VN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992</Words>
  <Application>Microsoft Office PowerPoint</Application>
  <PresentationFormat>Custom</PresentationFormat>
  <Paragraphs>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Dancing Script</vt:lpstr>
      <vt:lpstr>Noto Sans</vt:lpstr>
      <vt:lpstr>Dancing Script Bold</vt:lpstr>
      <vt:lpstr>Arial</vt:lpstr>
      <vt:lpstr>Times New Roman</vt:lpstr>
      <vt:lpstr>Muli Regular</vt:lpstr>
      <vt:lpstr>Times Neue Roman</vt:lpstr>
      <vt:lpstr>Calibri</vt:lpstr>
      <vt:lpstr>Noto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thành phố hồ chí minh</dc:title>
  <dc:creator>Quân Minh</dc:creator>
  <cp:lastModifiedBy>Bui Quang</cp:lastModifiedBy>
  <cp:revision>12</cp:revision>
  <dcterms:created xsi:type="dcterms:W3CDTF">2006-08-16T00:00:00Z</dcterms:created>
  <dcterms:modified xsi:type="dcterms:W3CDTF">2022-10-17T03:55:16Z</dcterms:modified>
  <dc:identifier>DAEu1-Qj-mQ</dc:identifier>
</cp:coreProperties>
</file>