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311" r:id="rId3"/>
    <p:sldId id="332" r:id="rId4"/>
    <p:sldId id="331" r:id="rId5"/>
    <p:sldId id="29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Vig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F723AC-15D0-4973-804A-4042D7A34AAF}">
  <a:tblStyle styleId="{E6F723AC-15D0-4973-804A-4042D7A34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42" y="9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81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58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s &amp; Credits">
  <p:cSld name="SECTION_HEADER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7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714608" y="1753927"/>
            <a:ext cx="401101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FINAL PROJECT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2113425" y="2413259"/>
            <a:ext cx="3213375" cy="1875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OS Server &amp; System Admin</a:t>
            </a:r>
            <a:endParaRPr dirty="0"/>
          </a:p>
        </p:txBody>
      </p:sp>
      <p:pic>
        <p:nvPicPr>
          <p:cNvPr id="1028" name="Picture 4" descr="GlusterFS Installation and Configuration - VIONBLOG">
            <a:extLst>
              <a:ext uri="{FF2B5EF4-FFF2-40B4-BE49-F238E27FC236}">
                <a16:creationId xmlns:a16="http://schemas.microsoft.com/office/drawing/2014/main" id="{A8490E55-EEC5-4AAE-AB4A-21D30545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81" y="2413259"/>
            <a:ext cx="1188000" cy="118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24D2F0-728E-4D2D-85D6-07A64BB04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782" y="3694888"/>
            <a:ext cx="2798399" cy="118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Google Shape;160;p29">
            <a:extLst>
              <a:ext uri="{FF2B5EF4-FFF2-40B4-BE49-F238E27FC236}">
                <a16:creationId xmlns:a16="http://schemas.microsoft.com/office/drawing/2014/main" id="{51DB9FB6-E5B1-4DC7-B4AB-3BEB601966E5}"/>
              </a:ext>
            </a:extLst>
          </p:cNvPr>
          <p:cNvSpPr txBox="1">
            <a:spLocks/>
          </p:cNvSpPr>
          <p:nvPr/>
        </p:nvSpPr>
        <p:spPr>
          <a:xfrm>
            <a:off x="85315" y="4622292"/>
            <a:ext cx="4011010" cy="45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600" dirty="0">
                <a:solidFill>
                  <a:schemeClr val="lt2"/>
                </a:solidFill>
              </a:rPr>
              <a:t>Indra Bagas Pratama | 22.83.0859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3804740" y="1401805"/>
            <a:ext cx="4734727" cy="2339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Layanan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Stora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 Server, yang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menyediakan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layanan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penyimpanan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yang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terkoneksi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terdistribusi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114300" indent="0" algn="just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Kapasitas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penyimpanan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yang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terkoneksi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bersifat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diperluas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sesuai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kegunaan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permintaan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client.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36878" y="1121213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146913" y="2119452"/>
            <a:ext cx="2117700" cy="904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bg1"/>
                </a:solidFill>
              </a:rPr>
              <a:t>Konsep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1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lusterFS » ADMIN Magazine">
            <a:extLst>
              <a:ext uri="{FF2B5EF4-FFF2-40B4-BE49-F238E27FC236}">
                <a16:creationId xmlns:a16="http://schemas.microsoft.com/office/drawing/2014/main" id="{AFAF616E-54A8-41F9-9ECA-2F3F6CAEE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78" y="801818"/>
            <a:ext cx="5244243" cy="35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1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>
            <a:spLocks noGrp="1"/>
          </p:cNvSpPr>
          <p:nvPr>
            <p:ph type="body" idx="1"/>
          </p:nvPr>
        </p:nvSpPr>
        <p:spPr>
          <a:xfrm>
            <a:off x="3804740" y="952092"/>
            <a:ext cx="4734727" cy="3472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Tx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GlusterFS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ebagai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layanan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penyedia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management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daya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penyimpanan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file.</a:t>
            </a:r>
          </a:p>
          <a:p>
            <a:pPr algn="just">
              <a:buFontTx/>
              <a:buChar char="-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buFontTx/>
              <a:buChar char="-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InfluxDB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sebagai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layanan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penyedia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daya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penyimpanan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berbasis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database </a:t>
            </a:r>
          </a:p>
          <a:p>
            <a:pPr algn="just">
              <a:buFontTx/>
              <a:buChar char="-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SSH Server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sebagai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layanan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melakukan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remote serv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 dan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mempermudah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konfigurasi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dilakukan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pengembangan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penambahan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server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penyimpanan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baru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pada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GlusterFS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21" name="Google Shape;521;p33"/>
          <p:cNvSpPr/>
          <p:nvPr/>
        </p:nvSpPr>
        <p:spPr>
          <a:xfrm rot="2700026">
            <a:off x="536877" y="112121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146913" y="2236085"/>
            <a:ext cx="2117700" cy="904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92847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2588250" y="2126779"/>
            <a:ext cx="3967500" cy="8899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E020AB-B38B-4447-4B82-FBBA26235612}"/>
              </a:ext>
            </a:extLst>
          </p:cNvPr>
          <p:cNvSpPr/>
          <p:nvPr/>
        </p:nvSpPr>
        <p:spPr>
          <a:xfrm>
            <a:off x="372140" y="3221665"/>
            <a:ext cx="4369981" cy="105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89</Words>
  <Application>Microsoft Office PowerPoint</Application>
  <PresentationFormat>On-screen Show (16:9)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Viga</vt:lpstr>
      <vt:lpstr>DM Sans</vt:lpstr>
      <vt:lpstr>Cyber Security Business Plan</vt:lpstr>
      <vt:lpstr>FINAL PROJECT</vt:lpstr>
      <vt:lpstr>Konsep</vt:lpstr>
      <vt:lpstr>PowerPoint Presentation</vt:lpstr>
      <vt:lpstr>Service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1453</dc:creator>
  <cp:lastModifiedBy>Indra Bagas Pratama</cp:lastModifiedBy>
  <cp:revision>22</cp:revision>
  <dcterms:modified xsi:type="dcterms:W3CDTF">2023-10-18T12:01:29Z</dcterms:modified>
</cp:coreProperties>
</file>