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73" r:id="rId3"/>
    <p:sldId id="258" r:id="rId4"/>
    <p:sldId id="260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61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24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97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45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41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74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49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84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52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52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8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13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66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21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89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6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5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7943-8677-44AB-8F58-6BD72FB89C8A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7D21D8-86D5-4B41-8FEF-D8938493A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50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72860" y="92157"/>
            <a:ext cx="7689687" cy="1646302"/>
          </a:xfrm>
        </p:spPr>
        <p:txBody>
          <a:bodyPr/>
          <a:lstStyle/>
          <a:p>
            <a:r>
              <a:rPr lang="tr-TR" sz="4400" dirty="0" smtClean="0"/>
              <a:t>Sayısal Görüntü İşleme Dersi </a:t>
            </a: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33444" y="2107733"/>
            <a:ext cx="7766936" cy="3747944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KONU:PİKSEL ÇOGULLAMA İLE GÖRÜNTÜ BÜYÜTME </a:t>
            </a:r>
            <a:r>
              <a:rPr lang="tr-TR" dirty="0" smtClean="0"/>
              <a:t>YÖNTEMLERİ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Ad </a:t>
            </a:r>
            <a:r>
              <a:rPr lang="tr-TR" dirty="0" err="1" smtClean="0"/>
              <a:t>Soyad</a:t>
            </a:r>
            <a:r>
              <a:rPr lang="tr-TR" dirty="0" smtClean="0"/>
              <a:t> : SUAT TAŞ</a:t>
            </a:r>
          </a:p>
          <a:p>
            <a:r>
              <a:rPr lang="tr-TR" dirty="0" smtClean="0"/>
              <a:t>NO:231144106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596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Kodun tamamı.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972"/>
            <a:ext cx="10515599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50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Resimlerimizi görüntüleyelim.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346" y="1339704"/>
            <a:ext cx="4404742" cy="363505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5" y="1700869"/>
            <a:ext cx="2903472" cy="255292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577" y="5326323"/>
            <a:ext cx="2065199" cy="11049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552" y="5326323"/>
            <a:ext cx="2049958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Değerlerin tekrar ettiğini görmekteyiz.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583"/>
            <a:ext cx="9924562" cy="4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75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Piksel Nedir?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Piksel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/>
              <a:t>dijital göstergelerde görüntünün elde edilmesini sağlayan ve kontrol edilebilen en küçük birimdir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Bir ekranın yatay ve dikey eksenlerde sahip olduğu piksel sayısına </a:t>
            </a:r>
            <a:r>
              <a:rPr lang="tr-TR" dirty="0" smtClean="0"/>
              <a:t>ise </a:t>
            </a:r>
            <a:r>
              <a:rPr lang="tr-TR" b="1" dirty="0" smtClean="0">
                <a:solidFill>
                  <a:srgbClr val="FF0000"/>
                </a:solidFill>
              </a:rPr>
              <a:t>çözünürlük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/>
              <a:t>denir.</a:t>
            </a:r>
          </a:p>
        </p:txBody>
      </p:sp>
    </p:spTree>
    <p:extLst>
      <p:ext uri="{BB962C8B-B14F-4D97-AF65-F5344CB8AC3E}">
        <p14:creationId xmlns:p14="http://schemas.microsoft.com/office/powerpoint/2010/main" val="2220400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PİXEL REPLİCATİON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yöntemle komşu pikselleri çoğaltırız.</a:t>
            </a:r>
          </a:p>
          <a:p>
            <a:endParaRPr lang="tr-TR" dirty="0"/>
          </a:p>
          <a:p>
            <a:r>
              <a:rPr lang="tr-TR" dirty="0" smtClean="0"/>
              <a:t>Elimizde mevcut olan piksellerle yeni pikseller oluştururuz.</a:t>
            </a:r>
          </a:p>
          <a:p>
            <a:endParaRPr lang="tr-TR" dirty="0"/>
          </a:p>
          <a:p>
            <a:r>
              <a:rPr lang="tr-TR" dirty="0" smtClean="0"/>
              <a:t>Her piksel n kere sütun ve n kere satır olarak çoğaltılır.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7765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CODE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Öncelikle resmimizi </a:t>
            </a:r>
            <a:r>
              <a:rPr lang="tr-TR" dirty="0" err="1" smtClean="0"/>
              <a:t>matlab</a:t>
            </a:r>
            <a:r>
              <a:rPr lang="tr-TR" dirty="0" smtClean="0"/>
              <a:t> da okutup ekrana yazdıralım.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92" y="3013674"/>
            <a:ext cx="3535986" cy="83065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93" y="2907506"/>
            <a:ext cx="291109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1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Boyut hesabı ile piksel değerlerine ulaşalım.</a:t>
            </a:r>
          </a:p>
          <a:p>
            <a:r>
              <a:rPr lang="tr-TR" dirty="0" smtClean="0"/>
              <a:t>Bu piksel değerlerini , ayrı ayrı olarak değişkene atalım.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29" y="3156438"/>
            <a:ext cx="3457371" cy="4522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88" y="4193931"/>
            <a:ext cx="1546994" cy="7455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01" y="5205046"/>
            <a:ext cx="5243014" cy="5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1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Büyültme </a:t>
            </a:r>
            <a:r>
              <a:rPr lang="tr-TR" dirty="0" smtClean="0"/>
              <a:t>miktarımızı </a:t>
            </a:r>
            <a:r>
              <a:rPr lang="tr-TR" dirty="0" smtClean="0"/>
              <a:t>belirleyelim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Sayaç değişkeni oluşturup değerini sıfır olarak tanımlıyoruz.</a:t>
            </a:r>
            <a:endParaRPr lang="tr-TR" dirty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81" y="2465046"/>
            <a:ext cx="2697714" cy="5563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88" y="4001294"/>
            <a:ext cx="1089754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0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Sütun Genişletme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Piksel </a:t>
            </a:r>
            <a:r>
              <a:rPr lang="tr-TR" dirty="0" err="1" smtClean="0"/>
              <a:t>çogullama</a:t>
            </a:r>
            <a:r>
              <a:rPr lang="tr-TR" dirty="0" smtClean="0"/>
              <a:t> işlemi için sütun ve satır değerlerimizi genişletip daha sonrada değerlerimizi kopyalayarak piksel </a:t>
            </a:r>
            <a:r>
              <a:rPr lang="tr-TR" dirty="0" err="1" smtClean="0"/>
              <a:t>çoğaltacaz</a:t>
            </a:r>
            <a:r>
              <a:rPr lang="tr-TR" dirty="0" smtClean="0"/>
              <a:t>.</a:t>
            </a:r>
          </a:p>
          <a:p>
            <a:r>
              <a:rPr lang="tr-TR" dirty="0" smtClean="0"/>
              <a:t>Öncelikle sütunumuzu belirlenen büyültme boyutunda genişletelim.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20" y="3637278"/>
            <a:ext cx="4008467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3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Satır Genişletme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Sütun genişletme işleminde yaptığımız işlemin aynısını satır genişletme işleminde de yapalım.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3" y="3141108"/>
            <a:ext cx="4336156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Resimleri görüntüleme ve başlık ekleme işlemli.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58" y="2817890"/>
            <a:ext cx="6363251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172</Words>
  <Application>Microsoft Office PowerPoint</Application>
  <PresentationFormat>Geniş ekran</PresentationFormat>
  <Paragraphs>38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Yüzeyler</vt:lpstr>
      <vt:lpstr>Sayısal Görüntü İşleme Dersi </vt:lpstr>
      <vt:lpstr>Piksel Nedir?</vt:lpstr>
      <vt:lpstr>PİXEL REPLİCATİON</vt:lpstr>
      <vt:lpstr>MATLAB CODE</vt:lpstr>
      <vt:lpstr>PowerPoint Sunusu</vt:lpstr>
      <vt:lpstr>PowerPoint Sunusu</vt:lpstr>
      <vt:lpstr>Sütun Genişletme</vt:lpstr>
      <vt:lpstr>Satır Genişletme</vt:lpstr>
      <vt:lpstr>PowerPoint Sunusu</vt:lpstr>
      <vt:lpstr>Kodun tamamı.</vt:lpstr>
      <vt:lpstr>Resimlerimizi görüntüleyelim.</vt:lpstr>
      <vt:lpstr>Değerlerin tekrar ettiğini görmekteyiz.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Görüntü İşleme</dc:title>
  <dc:creator>SUAT</dc:creator>
  <cp:lastModifiedBy>SUAT</cp:lastModifiedBy>
  <cp:revision>13</cp:revision>
  <dcterms:created xsi:type="dcterms:W3CDTF">2023-10-23T12:57:57Z</dcterms:created>
  <dcterms:modified xsi:type="dcterms:W3CDTF">2023-10-23T18:41:56Z</dcterms:modified>
</cp:coreProperties>
</file>