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Comprehensive Guide to Using GitHub and VS Code for </a:t>
            </a:r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Management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Contents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GitHub Account and Understanding GitHub </a:t>
            </a:r>
            <a:r>
              <a:rPr lang="en-US" dirty="0" smtClean="0"/>
              <a:t>Features</a:t>
            </a:r>
          </a:p>
          <a:p>
            <a:r>
              <a:rPr lang="en-US" dirty="0"/>
              <a:t>Creating a Repository on </a:t>
            </a:r>
            <a:r>
              <a:rPr lang="en-US" dirty="0" smtClean="0"/>
              <a:t>GitHub</a:t>
            </a:r>
          </a:p>
          <a:p>
            <a:r>
              <a:rPr lang="en-IN" dirty="0"/>
              <a:t>Uploading Files to </a:t>
            </a:r>
            <a:r>
              <a:rPr lang="en-IN" dirty="0" smtClean="0"/>
              <a:t>GitHub</a:t>
            </a:r>
          </a:p>
          <a:p>
            <a:r>
              <a:rPr lang="en-US" dirty="0"/>
              <a:t>Connecting GitHub Repository with VS </a:t>
            </a:r>
            <a:r>
              <a:rPr lang="en-US" dirty="0" smtClean="0"/>
              <a:t>Code</a:t>
            </a:r>
          </a:p>
          <a:p>
            <a:r>
              <a:rPr lang="en-US" dirty="0"/>
              <a:t>Pushing Changes from VS Code to GitHub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5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Creating a GitHub Account and Understanding GitHub Features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 to GitHub</a:t>
            </a:r>
            <a:r>
              <a:rPr lang="en-US" dirty="0"/>
              <a:t>: Open your web browser and go to </a:t>
            </a:r>
            <a:r>
              <a:rPr lang="en-US" dirty="0">
                <a:hlinkClick r:id="rId2"/>
              </a:rPr>
              <a:t>GitHub</a:t>
            </a:r>
            <a:r>
              <a:rPr lang="en-US" dirty="0" smtClean="0"/>
              <a:t>.</a:t>
            </a:r>
          </a:p>
          <a:p>
            <a:r>
              <a:rPr lang="en-IN" dirty="0"/>
              <a:t>Exploring GitHub Features</a:t>
            </a:r>
          </a:p>
        </p:txBody>
      </p:sp>
    </p:spTree>
    <p:extLst>
      <p:ext uri="{BB962C8B-B14F-4D97-AF65-F5344CB8AC3E}">
        <p14:creationId xmlns:p14="http://schemas.microsoft.com/office/powerpoint/2010/main" val="39528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Creating a Repository on GitHub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Navigate to Your </a:t>
            </a:r>
            <a:r>
              <a:rPr lang="en-IN" dirty="0" smtClean="0"/>
              <a:t>Profile</a:t>
            </a:r>
          </a:p>
          <a:p>
            <a:r>
              <a:rPr lang="en-IN" dirty="0"/>
              <a:t>Setup </a:t>
            </a:r>
            <a:r>
              <a:rPr lang="en-IN" dirty="0" smtClean="0"/>
              <a:t>Repository</a:t>
            </a:r>
          </a:p>
          <a:p>
            <a:r>
              <a:rPr lang="en-IN" dirty="0"/>
              <a:t>Initialize </a:t>
            </a:r>
            <a:r>
              <a:rPr lang="en-IN" dirty="0" smtClean="0"/>
              <a:t>Repository</a:t>
            </a:r>
          </a:p>
          <a:p>
            <a:r>
              <a:rPr lang="en-IN" dirty="0"/>
              <a:t>Create </a:t>
            </a:r>
            <a:r>
              <a:rPr lang="en-IN" dirty="0" smtClean="0"/>
              <a:t>Repository</a:t>
            </a:r>
          </a:p>
          <a:p>
            <a:r>
              <a:rPr lang="en-IN" dirty="0"/>
              <a:t>Upload Files</a:t>
            </a:r>
          </a:p>
        </p:txBody>
      </p:sp>
    </p:spTree>
    <p:extLst>
      <p:ext uri="{BB962C8B-B14F-4D97-AF65-F5344CB8AC3E}">
        <p14:creationId xmlns:p14="http://schemas.microsoft.com/office/powerpoint/2010/main" val="24926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Connecting GitHub Repository with VS Code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Prerequisites</a:t>
            </a:r>
          </a:p>
          <a:p>
            <a:pPr lvl="1"/>
            <a:r>
              <a:rPr lang="en-IN" b="1" dirty="0" smtClean="0"/>
              <a:t>Git</a:t>
            </a:r>
            <a:r>
              <a:rPr lang="en-IN" dirty="0"/>
              <a:t>: Download and install from </a:t>
            </a:r>
            <a:r>
              <a:rPr lang="en-IN" dirty="0">
                <a:hlinkClick r:id="rId2"/>
              </a:rPr>
              <a:t>Git-SCM</a:t>
            </a:r>
            <a:r>
              <a:rPr lang="en-IN" dirty="0"/>
              <a:t>.</a:t>
            </a:r>
          </a:p>
          <a:p>
            <a:r>
              <a:rPr lang="en-US" dirty="0"/>
              <a:t>Cloning the Repository in VS </a:t>
            </a:r>
            <a:r>
              <a:rPr lang="en-US" dirty="0" smtClean="0"/>
              <a:t>Code</a:t>
            </a:r>
          </a:p>
          <a:p>
            <a:r>
              <a:rPr lang="en-US" dirty="0"/>
              <a:t>Pushing Changes from VS Code to </a:t>
            </a:r>
            <a:r>
              <a:rPr lang="en-US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3884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</TotalTime>
  <Words>111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Comprehensive Guide to Using GitHub and VS Code for Project Management</vt:lpstr>
      <vt:lpstr>Contents</vt:lpstr>
      <vt:lpstr>Creating a GitHub Account and Understanding GitHub Features</vt:lpstr>
      <vt:lpstr>Creating a Repository on GitHub</vt:lpstr>
      <vt:lpstr>Connecting GitHub Repository with VS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Guide to Using GitHub and VS Code for Project Management</dc:title>
  <dc:creator>Admin</dc:creator>
  <cp:lastModifiedBy>Admin</cp:lastModifiedBy>
  <cp:revision>4</cp:revision>
  <dcterms:created xsi:type="dcterms:W3CDTF">2024-06-24T07:19:36Z</dcterms:created>
  <dcterms:modified xsi:type="dcterms:W3CDTF">2024-06-24T11:38:11Z</dcterms:modified>
</cp:coreProperties>
</file>