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906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slideLayout" Target="../slideLayouts/slideLayout1.xml"/><Relationship Id="rId11" Type="http://schemas.openxmlformats.org/officeDocument/2006/relationships/slideLayout" Target="../slideLayouts/slideLayout2.xml"/><Relationship Id="rId12" Type="http://schemas.openxmlformats.org/officeDocument/2006/relationships/slideLayout" Target="../slideLayouts/slideLayout3.xml"/><Relationship Id="rId13" Type="http://schemas.openxmlformats.org/officeDocument/2006/relationships/slideLayout" Target="../slideLayouts/slideLayout4.xml"/><Relationship Id="rId14" Type="http://schemas.openxmlformats.org/officeDocument/2006/relationships/slideLayout" Target="../slideLayouts/slideLayout5.xml"/><Relationship Id="rId15" Type="http://schemas.openxmlformats.org/officeDocument/2006/relationships/slideLayout" Target="../slideLayouts/slideLayout6.xml"/><Relationship Id="rId16" Type="http://schemas.openxmlformats.org/officeDocument/2006/relationships/slideLayout" Target="../slideLayouts/slideLayout7.xml"/><Relationship Id="rId17" Type="http://schemas.openxmlformats.org/officeDocument/2006/relationships/slideLayout" Target="../slideLayouts/slideLayout8.xml"/><Relationship Id="rId18" Type="http://schemas.openxmlformats.org/officeDocument/2006/relationships/slideLayout" Target="../slideLayouts/slideLayout9.xml"/><Relationship Id="rId19" Type="http://schemas.openxmlformats.org/officeDocument/2006/relationships/slideLayout" Target="../slideLayouts/slideLayout10.xml"/><Relationship Id="rId20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8880" y="39600"/>
            <a:ext cx="9825120" cy="743040"/>
          </a:xfrm>
          <a:prstGeom prst="rect">
            <a:avLst/>
          </a:prstGeom>
          <a:solidFill>
            <a:srgbClr val="192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38880" y="786600"/>
            <a:ext cx="9825120" cy="50400"/>
          </a:xfrm>
          <a:prstGeom prst="rect">
            <a:avLst/>
          </a:prstGeom>
          <a:solidFill>
            <a:srgbClr val="355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Image 19" descr=""/>
          <p:cNvPicPr/>
          <p:nvPr/>
        </p:nvPicPr>
        <p:blipFill>
          <a:blip r:embed="rId2"/>
          <a:stretch/>
        </p:blipFill>
        <p:spPr>
          <a:xfrm>
            <a:off x="45000" y="70200"/>
            <a:ext cx="661320" cy="661320"/>
          </a:xfrm>
          <a:prstGeom prst="rect">
            <a:avLst/>
          </a:prstGeom>
          <a:ln w="0">
            <a:noFill/>
          </a:ln>
        </p:spPr>
      </p:pic>
      <p:pic>
        <p:nvPicPr>
          <p:cNvPr id="3" name="Image 20" descr=""/>
          <p:cNvPicPr/>
          <p:nvPr/>
        </p:nvPicPr>
        <p:blipFill>
          <a:blip r:embed="rId3"/>
          <a:stretch/>
        </p:blipFill>
        <p:spPr>
          <a:xfrm>
            <a:off x="9096480" y="81000"/>
            <a:ext cx="767520" cy="660600"/>
          </a:xfrm>
          <a:prstGeom prst="rect">
            <a:avLst/>
          </a:prstGeom>
          <a:ln w="0">
            <a:noFill/>
          </a:ln>
        </p:spPr>
      </p:pic>
      <p:sp>
        <p:nvSpPr>
          <p:cNvPr id="4" name="CustomShape 3"/>
          <p:cNvSpPr/>
          <p:nvPr/>
        </p:nvSpPr>
        <p:spPr>
          <a:xfrm>
            <a:off x="38880" y="6427080"/>
            <a:ext cx="9825120" cy="3866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4"/>
          <p:cNvSpPr/>
          <p:nvPr/>
        </p:nvSpPr>
        <p:spPr>
          <a:xfrm>
            <a:off x="4571280" y="6517080"/>
            <a:ext cx="196128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60" spc="-1" strike="noStrike">
                <a:solidFill>
                  <a:srgbClr val="909090"/>
                </a:solidFill>
                <a:latin typeface="Titillium"/>
                <a:ea typeface="Titillium"/>
              </a:rPr>
              <a:t>Tous droits de reproduction réservés </a:t>
            </a:r>
            <a:endParaRPr b="0" lang="en-US" sz="860" spc="-1" strike="noStrike"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0" y="6410880"/>
            <a:ext cx="27856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Réf : 2018{etude.numero}_CE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Pour {entreprise.nom}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7" name="Picture 16" descr=""/>
          <p:cNvPicPr/>
          <p:nvPr/>
        </p:nvPicPr>
        <p:blipFill>
          <a:blip r:embed="rId4"/>
          <a:stretch/>
        </p:blipFill>
        <p:spPr>
          <a:xfrm>
            <a:off x="1948680" y="6504840"/>
            <a:ext cx="336600" cy="279360"/>
          </a:xfrm>
          <a:prstGeom prst="rect">
            <a:avLst/>
          </a:prstGeom>
          <a:ln w="0">
            <a:noFill/>
          </a:ln>
        </p:spPr>
      </p:pic>
      <p:pic>
        <p:nvPicPr>
          <p:cNvPr id="8" name="Picture 13" descr=""/>
          <p:cNvPicPr/>
          <p:nvPr/>
        </p:nvPicPr>
        <p:blipFill>
          <a:blip r:embed="rId5"/>
          <a:stretch/>
        </p:blipFill>
        <p:spPr>
          <a:xfrm>
            <a:off x="9345600" y="6425640"/>
            <a:ext cx="261000" cy="408240"/>
          </a:xfrm>
          <a:prstGeom prst="rect">
            <a:avLst/>
          </a:prstGeom>
          <a:ln w="0">
            <a:noFill/>
          </a:ln>
        </p:spPr>
      </p:pic>
      <p:sp>
        <p:nvSpPr>
          <p:cNvPr id="9" name="CustomShape 6"/>
          <p:cNvSpPr/>
          <p:nvPr/>
        </p:nvSpPr>
        <p:spPr>
          <a:xfrm>
            <a:off x="38880" y="39600"/>
            <a:ext cx="9825120" cy="743040"/>
          </a:xfrm>
          <a:prstGeom prst="rect">
            <a:avLst/>
          </a:prstGeom>
          <a:solidFill>
            <a:srgbClr val="192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7"/>
          <p:cNvSpPr/>
          <p:nvPr/>
        </p:nvSpPr>
        <p:spPr>
          <a:xfrm>
            <a:off x="38880" y="786600"/>
            <a:ext cx="9825120" cy="50400"/>
          </a:xfrm>
          <a:prstGeom prst="rect">
            <a:avLst/>
          </a:prstGeom>
          <a:solidFill>
            <a:srgbClr val="355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" name="Image 8" descr=""/>
          <p:cNvPicPr/>
          <p:nvPr/>
        </p:nvPicPr>
        <p:blipFill>
          <a:blip r:embed="rId6"/>
          <a:stretch/>
        </p:blipFill>
        <p:spPr>
          <a:xfrm>
            <a:off x="200520" y="70200"/>
            <a:ext cx="661320" cy="661320"/>
          </a:xfrm>
          <a:prstGeom prst="rect">
            <a:avLst/>
          </a:prstGeom>
          <a:ln w="0">
            <a:noFill/>
          </a:ln>
        </p:spPr>
      </p:pic>
      <p:pic>
        <p:nvPicPr>
          <p:cNvPr id="12" name="Image 9" descr=""/>
          <p:cNvPicPr/>
          <p:nvPr/>
        </p:nvPicPr>
        <p:blipFill>
          <a:blip r:embed="rId7"/>
          <a:stretch/>
        </p:blipFill>
        <p:spPr>
          <a:xfrm>
            <a:off x="8985600" y="81000"/>
            <a:ext cx="767520" cy="660600"/>
          </a:xfrm>
          <a:prstGeom prst="rect">
            <a:avLst/>
          </a:prstGeom>
          <a:ln w="0">
            <a:noFill/>
          </a:ln>
        </p:spPr>
      </p:pic>
      <p:sp>
        <p:nvSpPr>
          <p:cNvPr id="13" name="CustomShape 8"/>
          <p:cNvSpPr/>
          <p:nvPr/>
        </p:nvSpPr>
        <p:spPr>
          <a:xfrm>
            <a:off x="38880" y="6427080"/>
            <a:ext cx="9825120" cy="3866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9"/>
          <p:cNvSpPr/>
          <p:nvPr/>
        </p:nvSpPr>
        <p:spPr>
          <a:xfrm>
            <a:off x="4571280" y="6517080"/>
            <a:ext cx="196128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60" spc="-1" strike="noStrike">
                <a:solidFill>
                  <a:srgbClr val="909090"/>
                </a:solidFill>
                <a:latin typeface="Titillium"/>
                <a:ea typeface="Titillium"/>
              </a:rPr>
              <a:t>Tous droits de reproduction réservés </a:t>
            </a:r>
            <a:endParaRPr b="0" lang="en-US" sz="860" spc="-1" strike="noStrike">
              <a:latin typeface="Arial"/>
            </a:endParaRPr>
          </a:p>
        </p:txBody>
      </p:sp>
      <p:pic>
        <p:nvPicPr>
          <p:cNvPr id="15" name="Picture 13" descr=""/>
          <p:cNvPicPr/>
          <p:nvPr/>
        </p:nvPicPr>
        <p:blipFill>
          <a:blip r:embed="rId8"/>
          <a:stretch/>
        </p:blipFill>
        <p:spPr>
          <a:xfrm>
            <a:off x="9345600" y="6425640"/>
            <a:ext cx="261000" cy="408240"/>
          </a:xfrm>
          <a:prstGeom prst="rect">
            <a:avLst/>
          </a:prstGeom>
          <a:ln w="0">
            <a:noFill/>
          </a:ln>
        </p:spPr>
      </p:pic>
      <p:pic>
        <p:nvPicPr>
          <p:cNvPr id="16" name="Picture 16" descr=""/>
          <p:cNvPicPr/>
          <p:nvPr/>
        </p:nvPicPr>
        <p:blipFill>
          <a:blip r:embed="rId9"/>
          <a:stretch/>
        </p:blipFill>
        <p:spPr>
          <a:xfrm>
            <a:off x="2381040" y="6504840"/>
            <a:ext cx="336600" cy="2793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0"/>
    <p:sldLayoutId id="2147483650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  <p:sldLayoutId id="2147483660" r:id="rId21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86800" y="1709640"/>
            <a:ext cx="8158320" cy="453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470" spc="-1" strike="noStrike">
                <a:solidFill>
                  <a:srgbClr val="000000"/>
                </a:solidFill>
                <a:latin typeface="Titillium"/>
                <a:ea typeface="Titillium"/>
              </a:rPr>
              <a:t>	</a:t>
            </a:r>
            <a:r>
              <a:rPr b="1" lang="en-US" sz="1470" spc="-1" strike="noStrike">
                <a:solidFill>
                  <a:srgbClr val="000000"/>
                </a:solidFill>
                <a:latin typeface="Titillium"/>
                <a:ea typeface="Titillium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Titillium"/>
                <a:ea typeface="Titillium"/>
              </a:rPr>
              <a:t>L’étude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US" sz="1140" spc="-1" strike="noStrike">
                <a:solidFill>
                  <a:srgbClr val="000000"/>
                </a:solidFill>
                <a:latin typeface="Titillium"/>
                <a:ea typeface="Titillium"/>
              </a:rPr>
              <a:t> </a:t>
            </a:r>
            <a:endParaRPr b="0" lang="en-US" sz="114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9417600" y="6484320"/>
            <a:ext cx="334008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3"/>
          <p:cNvSpPr/>
          <p:nvPr/>
        </p:nvSpPr>
        <p:spPr>
          <a:xfrm>
            <a:off x="7185240" y="764640"/>
            <a:ext cx="871236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4"/>
          <p:cNvSpPr/>
          <p:nvPr/>
        </p:nvSpPr>
        <p:spPr>
          <a:xfrm>
            <a:off x="8985600" y="6381360"/>
            <a:ext cx="540720" cy="31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"/>
          <p:cNvSpPr/>
          <p:nvPr/>
        </p:nvSpPr>
        <p:spPr>
          <a:xfrm>
            <a:off x="153720" y="6394680"/>
            <a:ext cx="1411920" cy="5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5445</TotalTime>
  <Application>LibreOffice/7.0.6.2$Linux_X86_64 LibreOffice_project/144abb84a525d8e30c9dbbefa69cbbf2d8d4ae3b</Application>
  <AppVersion>15.0000</AppVersion>
  <Words>2360</Words>
  <Paragraphs>389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2017-02-16T20:16:24Z</dcterms:created>
  <dc:creator>johan sassi</dc:creator>
  <dc:description/>
  <dc:language>en-US</dc:language>
  <cp:lastModifiedBy/>
  <dcterms:modified xsi:type="dcterms:W3CDTF">2021-11-02T18:45:46Z</dcterms:modified>
  <cp:revision>379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4</vt:i4>
  </property>
  <property fmtid="{D5CDD505-2E9C-101B-9397-08002B2CF9AE}" pid="7" name="PresentationFormat">
    <vt:lpwstr>Format A4 (210 x 297 mm)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19</vt:i4>
  </property>
</Properties>
</file>