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2" Type="http://schemas.openxmlformats.org/package/2006/relationships/metadata/thumbnail" Target="docProps/thumbnail.jpeg"/>
  <Relationship Id="rId1" Type="http://schemas.openxmlformats.org/officeDocument/2006/relationships/officeDocument" Target="ppt/presentation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8E2-168C-618C-4C34-3CBE92028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4E69C-782A-254A-EE39-721808B4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2BB8-BE62-76FB-DC02-7A6902DD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0900-CD99-397F-5CA7-7656C1BE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8B60-2825-8F4F-C1EA-BF2E86DD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101E-6D4C-C9E0-5276-C61A7E64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06B7E-5746-146A-7BD5-5D4531EE7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8D08-CC04-1E46-D4EA-27F73A28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DB24-A39B-147A-A082-2D519AF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35C7-87C7-61FF-E41C-3C38BCA1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E1EA8-FA6D-7B58-CADF-20C5A3A78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426D0-725C-2853-9727-A235AA6B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D4C-FA01-80F5-E4D3-8F97ACBF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8A1D-5DFD-2DB5-A0BC-F0B43666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C5F3-BD21-5619-FB5D-C5CDA3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9CF5-C814-FA54-AE76-6270E3C1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3448-E6A8-2D41-7A9F-E6BE3A99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C1A7-269E-5E22-2BD3-751F20FA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6325-F517-1F69-1A0D-74DBAF2A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DD68-8A7C-BAD4-C656-34457D23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BD51-7E71-4632-A3D4-F32907F5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D05D-BB25-701F-E91B-71985D53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B618-B17A-37B9-9376-7917B7B4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B20F-5B29-BDF0-9CED-FC2ACEA2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BDF1-94DD-8DA0-2DD1-FB50F590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DDC8-D069-4904-5F89-577A9C26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1E64-F151-2ACB-FBF9-18D11E92E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27CF9-6BAF-82D5-64A1-A2A3B9A9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3D15-E4C4-D105-16D8-8D73897C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475ED-0EDE-5B49-4E28-11426CC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1B3CA-8E00-54E6-4293-B63050E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DA7-6C3F-17EF-1F80-F43DB63C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5D4F-0728-9133-7200-1238F196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7FEF-2656-9A67-1DDE-D55207F86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49FB3-E58F-6CD9-EE94-32D5C6BB8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E0648-AB9D-4FB9-583A-B69924C5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2A4EE-001C-854A-703F-C6B1FAC0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6B8BA-F9B4-193E-5DF6-407B9F0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47DE8-3A52-980F-C36E-C74A9D04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3219-CDB8-FA98-0203-1C1FCBCE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22369-EBCB-1BE9-7F73-4392A6DC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48160-C219-2665-0338-78DBD490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C2CDC-B684-5A2B-C6A2-B83960AC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77799-B963-FFCE-375B-A2BDC68A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7282C-DECF-B654-2C3E-5C2F84F5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DE97-B073-35BC-6B50-103488DF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B90F-9221-95E8-E6FB-BD9E556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5DB0-78AD-2580-F649-C8EF51E1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29A2-ACDA-6741-3D6A-321609F74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FDE73-0F4C-56CD-F9ED-6594A4F0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5CB54-016F-D4E2-FF1E-431802AB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97D2E-14A7-B98E-8045-D9C4CF7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5200-E29F-B28D-BC3E-426ECD4E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E2FD6-582A-B106-3596-196CB97F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D720E-65A2-BA81-5662-1F238719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27A25-228E-DCD4-CB67-7A528216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9A39-C431-A850-8938-00F5CCDD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87E9-F0BB-2219-755F-7F5C4B7E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261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8" Type="http://schemas.openxmlformats.org/officeDocument/2006/relationships/slideLayout" Target="../slideLayouts/slideLayout8.xml"/>
  <Relationship Id="rId3" Type="http://schemas.openxmlformats.org/officeDocument/2006/relationships/slideLayout" Target="../slideLayouts/slideLayout3.xml"/>
  <Relationship Id="rId7" Type="http://schemas.openxmlformats.org/officeDocument/2006/relationships/slideLayout" Target="../slideLayouts/slideLayout7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  <Relationship Id="rId6" Type="http://schemas.openxmlformats.org/officeDocument/2006/relationships/slideLayout" Target="../slideLayouts/slideLayout6.xml"/>
  <Relationship Id="rId11" Type="http://schemas.openxmlformats.org/officeDocument/2006/relationships/slideLayout" Target="../slideLayouts/slideLayout11.xml"/>
  <Relationship Id="rId5" Type="http://schemas.openxmlformats.org/officeDocument/2006/relationships/slideLayout" Target="../slideLayouts/slideLayout5.xml"/>
  <Relationship Id="rId10" Type="http://schemas.openxmlformats.org/officeDocument/2006/relationships/slideLayout" Target="../slideLayouts/slideLayout10.xml"/>
  <Relationship Id="rId4" Type="http://schemas.openxmlformats.org/officeDocument/2006/relationships/slideLayout" Target="../slideLayouts/slideLayout4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9E65F-D0BF-020E-3503-F3605AE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4DD4F-0993-6529-A0CB-B9E24E44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EEAB-E94F-5136-ABBF-DB0F2FA74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AED2-17D0-D62F-8585-606513344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F62C-D519-C57D-0AEA-6A5556828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E796-362F-43FD-B2AD-C7397448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9147-6825-B23E-CAA7-1B0071DC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400" dirty="0"/>
              <a:t>blabla</a:t>
            </a:r>
            <a:br/>
            <a:r>
              <a:rPr lang="en-US" sz="8400" dirty="0"/>
              <a:t>bloblo</a:t>
            </a:r>
            <a:br/>
            <a:r>
              <a:rPr lang="en-US" sz="8400" dirty="0"/>
              <a:t>blublu</a:t>
            </a:r>
          </a:p>
        </p:txBody>
      </p:sp>
    </p:spTree>
    <p:extLst>
      <p:ext uri="{BB962C8B-B14F-4D97-AF65-F5344CB8AC3E}">
        <p14:creationId xmlns:p14="http://schemas.microsoft.com/office/powerpoint/2010/main" val="254466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word</Application>
  <PresentationFormat>Widescreen</PresentationFormat>
  <Slides>1</Slides>
  <Notes>0</Notes>
  <HiddenSlides>0</HiddenSlides>
  <ScaleCrop>false</ScaleCrop>
  <HeadingPairs>
    <vt:vector size="4" baseType="variant">
      <vt:variant>
        <vt:lpstr>Docxtemplater</vt:lpstr>
      </vt:variant>
      <vt:variant>
        <vt:i4>1</vt:i4>
      </vt:variant>
      <vt:variant>
        <vt:lpstr>Docxtemplater</vt:lpstr>
      </vt:variant>
      <vt:variant>
        <vt:i4>1</vt:i4>
      </vt:variant>
    </vt:vector>
  </HeadingPairs>
  <TitlesOfParts>
    <vt:vector size="2" baseType="lpstr">
      <vt:lpstr>Docxtemplater</vt:lpstr>
      <vt:lpstr>Docxtemplater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2</cp:revision>
  <dcterms:created xsi:type="dcterms:W3CDTF">1901-01-01T05:00:00Z</dcterms:created>
  <dcterms:modified xsi:type="dcterms:W3CDTF">1901-01-01T05:00:00Z</dcterms:modified>
</cp:coreProperties>
</file>