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3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
  <Relationship Id="rId8" Type="http://schemas.openxmlformats.org/officeDocument/2006/relationships/tableStyles" Target="tableStyles.xml"/>
  <Relationship Id="rId7" Type="http://schemas.openxmlformats.org/officeDocument/2006/relationships/viewProps" Target="viewProps.xml"/>
  <Relationship Id="rId6" Type="http://schemas.openxmlformats.org/officeDocument/2006/relationships/presProps" Target="presProps.xml"/>
  <Relationship Id="rId5" Type="http://schemas.openxmlformats.org/officeDocument/2006/relationships/handoutMaster" Target="handoutMasters/handoutMaster1.xml"/>
  <Relationship Id="rId4" Type="http://schemas.openxmlformats.org/officeDocument/2006/relationships/notesMaster" Target="notesMasters/notesMaster1.xml"/>
  <Relationship Id="rId3" Type="http://schemas.openxmlformats.org/officeDocument/2006/relationships/slide" Target="slides/slide1.xml"/>
  <Relationship Id="rId2" Type="http://schemas.openxmlformats.org/officeDocument/2006/relationships/theme" Target="theme/theme1.xml"/>
  <Relationship Id="rId1" Type="http://schemas.openxmlformats.org/officeDocument/2006/relationships/slideMaster" Target="slideMasters/slideMaster1.xml"/>
</Relationships>

</file>

<file path=ppt/handoutMasters/_rels/handout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3.xml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9" Type="http://schemas.openxmlformats.org/officeDocument/2006/relationships/slideLayout" Target="../slideLayouts/slideLayout9.xml"/>
  <Relationship Id="rId8" Type="http://schemas.openxmlformats.org/officeDocument/2006/relationships/slideLayout" Target="../slideLayouts/slideLayout8.xml"/>
  <Relationship Id="rId7" Type="http://schemas.openxmlformats.org/officeDocument/2006/relationships/slideLayout" Target="../slideLayouts/slideLayout7.xml"/>
  <Relationship Id="rId6" Type="http://schemas.openxmlformats.org/officeDocument/2006/relationships/slideLayout" Target="../slideLayouts/slideLayout6.xml"/>
  <Relationship Id="rId5" Type="http://schemas.openxmlformats.org/officeDocument/2006/relationships/slideLayout" Target="../slideLayouts/slideLayout5.xml"/>
  <Relationship Id="rId4" Type="http://schemas.openxmlformats.org/officeDocument/2006/relationships/slideLayout" Target="../slideLayouts/slideLayout4.xml"/>
  <Relationship Id="rId3" Type="http://schemas.openxmlformats.org/officeDocument/2006/relationships/slideLayout" Target="../slideLayouts/slideLayout3.xml"/>
  <Relationship Id="rId2" Type="http://schemas.openxmlformats.org/officeDocument/2006/relationships/slideLayout" Target="../slideLayouts/slideLayout2.xml"/>
  <Relationship Id="rId11" Type="http://schemas.openxmlformats.org/officeDocument/2006/relationships/theme" Target="../theme/theme1.xml"/>
  <Relationship Id="rId10" Type="http://schemas.openxmlformats.org/officeDocument/2006/relationships/slideLayout" Target="../slideLayouts/slideLayout10.xml"/>
  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12158282-6398-48D6-99BD-C2C15C866EC2}"/>
              </a:ext>
            </a:extLst>
          </p:cNvPr>
          <p:cNvGraphicFramePr>
            <a:graphicFrameLocks noGrp="1"/>
          </p:cNvGraphicFramePr>
          <p:nvPr/>
        </p:nvGraphicFramePr>
        <p:xfrm>
          <a:off x="3561792" y="1315064"/>
          <a:ext cx="5853297" cy="175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5655">
                  <a:extLst>
                    <a:ext uri="{9D8B030D-6E8A-4147-A177-3AD203B41FA5}">
                      <a16:colId xmlns:a16="http://schemas.microsoft.com/office/drawing/2014/main" val="3066261218"/>
                    </a:ext>
                  </a:extLst>
                </a:gridCol>
                <a:gridCol w="2577642">
                  <a:extLst>
                    <a:ext uri="{9D8B030D-6E8A-4147-A177-3AD203B41FA5}">
                      <a16:colId xmlns:a16="http://schemas.microsoft.com/office/drawing/2014/main" val="913921408"/>
                    </a:ext>
                  </a:extLst>
                </a:gridCol>
              </a:tblGrid>
              <a:tr h="34780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E273B"/>
                          </a:solidFill>
                        </a:rPr>
                        <a:t>ABC</a:t>
                      </a:r>
                      <a:endParaRPr lang="en-BE" sz="1600" b="1" dirty="0">
                        <a:solidFill>
                          <a:srgbClr val="0E273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600" b="1" dirty="0">
                          <a:solidFill>
                            <a:srgbClr val="0E273B"/>
                          </a:solidFill>
                        </a:rPr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18801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FIRST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04515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FIRST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04516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FIRST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04517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FIRST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r>
                        <a:rPr lang="en-GB" sz="900" dirty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GB" sz="10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endParaRPr lang="en-BE" sz="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04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7</cp:revision>
  <dcterms:created xsi:type="dcterms:W3CDTF">2021-09-23T09:22:15Z</dcterms:created>
  <dcterms:modified xsi:type="dcterms:W3CDTF">2021-09-23T09:22:15Z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