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6" name="Table 3"/>
          <p:cNvGraphicFramePr/>
          <p:nvPr/>
        </p:nvGraphicFramePr>
        <p:xfrm>
          <a:off x="2522160" y="3432960"/>
          <a:ext cx="5075280" cy="143892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hello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hello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john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LibreOffice/5.1.6.2.0$Linux_X86_64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2017-02-07T16:33:15Z</dcterms:created>
  <dc:creator/>
  <dc:description/>
  <dc:language>en-GB</dc:language>
  <cp:lastModifiedBy/>
  <dcterms:modified xsi:type="dcterms:W3CDTF">2017-02-07T16:43:59Z</dcterms:modified>
  <cp:revision>6</cp:revision>
  <dc:subject/>
  <dc:title/>
</cp:coreProperties>
</file>