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{@raw}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LibreOffice/5.4.5.1$Linux_X86_64 LibreOffice_project/40$Build-1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edgar </cp:lastModifiedBy>
  <dcterms:modified xsi:type="dcterms:W3CDTF">2016-07-19T09:31:09Z</dcterms:modified>
  <cp:revision>2</cp:revision>
  <dc:subject/>
  <dc:title/>
</cp:coreProperties>
</file>