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1101725"/>
            <a:ext cx="9144000" cy="4156075"/>
          </a:xfrm>
        </p:spPr>
        <p:txBody>
          <a:bodyPr>
            <a:normAutofit/>
          </a:bodyPr>
          <a:lstStyle/>
          <a:p>
            <a:r>
              <a:rPr lang="zh-CN" altLang="en-US"/>
              <a:t>Hello </a:t>
            </a:r>
            <a:r>
              <a:rPr lang="zh-CN" altLang="en-US"/>
              <a:t/>
            </a:r>
            <a:r>
              <a:rPr lang="zh-CN" altLang="en-US"/>
              <a:t/>
            </a:r>
            <a:r>
              <a:rPr lang="zh-CN" altLang="en-US"/>
              <a:t/>
            </a:r>
            <a:r>
              <a:rPr lang="zh-CN" altLang="en-US"/>
              <a:t/>
            </a:r>
            <a:r>
              <a:rPr lang="zh-CN" altLang="en-US"/>
              <a:t/>
            </a:r>
            <a:r>
              <a:rPr lang="zh-CN" altLang="en-US"/>
              <a:t/>
            </a:r>
            <a:r>
              <a:rPr lang="zh-CN" altLang="en-US"/>
              <a:t>Foo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7</cp:revision>
  <dcterms:created xsi:type="dcterms:W3CDTF">2022-06-06T12:07:14Z</dcterms:created>
  <dcterms:modified xsi:type="dcterms:W3CDTF">2022-06-06T12:07:14Z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