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1524000" y="1101725"/>
            <a:ext cx="9144000" cy="4156075"/>
          </a:xfrm>
        </p:spPr>
        <p:txBody>
          <a:bodyPr>
            <a:normAutofit/>
          </a:bodyPr>
          <a:lstStyle/>
          <a:p>
            <a:r>
              <a:rPr lang="zh-CN" altLang="en-US"/>
              <a:t>Hello {</a:t>
            </a:r>
            <a:endParaRPr lang="zh-CN" altLang="en-US"/>
          </a:p>
          <a:p>
            <a:r>
              <a:rPr lang="zh-CN" altLang="en-US"/>
              <a:t>  foo = “bar”;</a:t>
            </a:r>
            <a:endParaRPr lang="zh-CN" altLang="en-US"/>
          </a:p>
          <a:p>
            <a:r>
              <a:rPr lang="zh-CN" altLang="en-US"/>
              <a:t>  baz = “bang”;</a:t>
            </a:r>
            <a:endParaRPr lang="zh-CN" altLang="en-US"/>
          </a:p>
          <a:p>
            <a:r>
              <a:rPr lang="zh-CN" altLang="en-US"/>
              <a:t>  1 + 1;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bang</a:t>
            </a:r>
            <a:endParaRPr lang="zh-CN" altLang="en-US"/>
          </a:p>
          <a:p>
            <a:r>
              <a:rPr lang="zh-CN" altLang="en-US"/>
              <a:t>foo</a:t>
            </a:r>
            <a:endParaRPr lang="zh-CN" altLang="en-US"/>
          </a:p>
          <a:p>
            <a:r>
              <a:rPr lang="zh-CN" altLang="en-US"/>
              <a:t>  3 – 3;</a:t>
            </a:r>
            <a:endParaRPr lang="zh-CN" altLang="en-US"/>
          </a:p>
          <a:p>
            <a:r>
              <a:rPr lang="zh-CN" altLang="en-US"/>
              <a:t>}Foo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</Words>
  <Application>WPS Presentation</Application>
  <PresentationFormat>宽屏</PresentationFormat>
  <Paragraphs>11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2" baseType="lpstr">
      <vt:lpstr>Arial</vt:lpstr>
      <vt:lpstr>SimSun</vt:lpstr>
      <vt:lpstr>Wingdings</vt:lpstr>
      <vt:lpstr>Nimbus Roman No9 L</vt:lpstr>
      <vt:lpstr>Arial Black</vt:lpstr>
      <vt:lpstr>Microsoft YaHei</vt:lpstr>
      <vt:lpstr>Droid Sans Fallback</vt:lpstr>
      <vt:lpstr>Arial Unicode MS</vt:lpstr>
      <vt:lpstr>SimSun</vt:lpstr>
      <vt:lpstr>SimSun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edgar</cp:lastModifiedBy>
  <cp:revision>7</cp:revision>
  <dcterms:created xsi:type="dcterms:W3CDTF">2022-06-06T12:07:14Z</dcterms:created>
  <dcterms:modified xsi:type="dcterms:W3CDTF">2022-06-06T12:07:14Z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1033-11.1.0.10976</vt:lpwstr>
  </property>
</Properties>
</file>