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828800" y="96393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HEADER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HEADER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10 €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Ecma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20 €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8</cp:revision>
  <dcterms:created xsi:type="dcterms:W3CDTF">2021-09-16T13:04:31Z</dcterms:created>
  <dcterms:modified xsi:type="dcterms:W3CDTF">2021-09-16T13:04:31Z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