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1T16:52:18.4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146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97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70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79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491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51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378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75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2179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7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1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206955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Obraz zawierający czerwony, śnieg, na wolnym powietrzu, zima&#10;&#10;Opis wygenerowany automatycznie przy średnim poziomie pewności">
            <a:extLst>
              <a:ext uri="{FF2B5EF4-FFF2-40B4-BE49-F238E27FC236}">
                <a16:creationId xmlns:a16="http://schemas.microsoft.com/office/drawing/2014/main" id="{E99D0482-7D3B-42BD-7263-E388618DA7DE}"/>
              </a:ext>
            </a:extLst>
          </p:cNvPr>
          <p:cNvPicPr>
            <a:picLocks noChangeAspect="1"/>
          </p:cNvPicPr>
          <p:nvPr/>
        </p:nvPicPr>
        <p:blipFill rotWithShape="1">
          <a:blip r:embed="rId2">
            <a:alphaModFix amt="50000"/>
          </a:blip>
          <a:srcRect r="-1" b="24980"/>
          <a:stretch/>
        </p:blipFill>
        <p:spPr>
          <a:xfrm>
            <a:off x="20" y="10"/>
            <a:ext cx="12188930" cy="6857990"/>
          </a:xfrm>
          <a:prstGeom prst="rect">
            <a:avLst/>
          </a:prstGeom>
        </p:spPr>
      </p:pic>
      <p:sp>
        <p:nvSpPr>
          <p:cNvPr id="2" name="Tytuł 1">
            <a:extLst>
              <a:ext uri="{FF2B5EF4-FFF2-40B4-BE49-F238E27FC236}">
                <a16:creationId xmlns:a16="http://schemas.microsoft.com/office/drawing/2014/main" id="{E3BE3969-858A-B15F-F6D7-3CF6F8C5F7A1}"/>
              </a:ext>
            </a:extLst>
          </p:cNvPr>
          <p:cNvSpPr>
            <a:spLocks noGrp="1"/>
          </p:cNvSpPr>
          <p:nvPr>
            <p:ph type="ctrTitle"/>
          </p:nvPr>
        </p:nvSpPr>
        <p:spPr>
          <a:xfrm>
            <a:off x="1524000" y="1122363"/>
            <a:ext cx="9144000" cy="3063240"/>
          </a:xfrm>
        </p:spPr>
        <p:txBody>
          <a:bodyPr>
            <a:normAutofit/>
          </a:bodyPr>
          <a:lstStyle/>
          <a:p>
            <a:pPr algn="ctr"/>
            <a:r>
              <a:rPr lang="pl-PL"/>
              <a:t>First major project of Machine Learning</a:t>
            </a:r>
          </a:p>
        </p:txBody>
      </p:sp>
      <p:sp>
        <p:nvSpPr>
          <p:cNvPr id="3" name="Podtytuł 2">
            <a:extLst>
              <a:ext uri="{FF2B5EF4-FFF2-40B4-BE49-F238E27FC236}">
                <a16:creationId xmlns:a16="http://schemas.microsoft.com/office/drawing/2014/main" id="{114D5D37-F71A-FDB9-0F88-60814A34328E}"/>
              </a:ext>
            </a:extLst>
          </p:cNvPr>
          <p:cNvSpPr>
            <a:spLocks noGrp="1"/>
          </p:cNvSpPr>
          <p:nvPr>
            <p:ph type="subTitle" idx="1"/>
          </p:nvPr>
        </p:nvSpPr>
        <p:spPr>
          <a:xfrm>
            <a:off x="1524000" y="4599432"/>
            <a:ext cx="9144000" cy="1225296"/>
          </a:xfrm>
        </p:spPr>
        <p:txBody>
          <a:bodyPr>
            <a:normAutofit/>
          </a:bodyPr>
          <a:lstStyle/>
          <a:p>
            <a:pPr algn="ctr"/>
            <a:r>
              <a:rPr lang="pl-PL" sz="3200" dirty="0" err="1"/>
              <a:t>Building</a:t>
            </a:r>
            <a:r>
              <a:rPr lang="pl-PL" sz="3200" dirty="0"/>
              <a:t> </a:t>
            </a:r>
            <a:r>
              <a:rPr lang="pl-PL" sz="3200" dirty="0" err="1"/>
              <a:t>Neural</a:t>
            </a:r>
            <a:r>
              <a:rPr lang="pl-PL" sz="3200" dirty="0"/>
              <a:t> Network for </a:t>
            </a:r>
            <a:r>
              <a:rPr lang="pl-PL" sz="3200" dirty="0" err="1"/>
              <a:t>Digit</a:t>
            </a:r>
            <a:r>
              <a:rPr lang="pl-PL" sz="3200" dirty="0"/>
              <a:t> </a:t>
            </a:r>
            <a:r>
              <a:rPr lang="pl-PL" sz="3200" dirty="0" err="1"/>
              <a:t>Recogintion</a:t>
            </a:r>
            <a:endParaRPr lang="pl-PL" sz="3200" dirty="0"/>
          </a:p>
        </p:txBody>
      </p:sp>
      <p:sp>
        <p:nvSpPr>
          <p:cNvPr id="25"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817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0A35BD-0243-06F1-06B6-F5B4E1829127}"/>
              </a:ext>
            </a:extLst>
          </p:cNvPr>
          <p:cNvSpPr>
            <a:spLocks noGrp="1"/>
          </p:cNvSpPr>
          <p:nvPr>
            <p:ph type="title"/>
          </p:nvPr>
        </p:nvSpPr>
        <p:spPr>
          <a:xfrm>
            <a:off x="630936" y="639520"/>
            <a:ext cx="3429000" cy="1719072"/>
          </a:xfrm>
        </p:spPr>
        <p:txBody>
          <a:bodyPr anchor="b">
            <a:normAutofit/>
          </a:bodyPr>
          <a:lstStyle/>
          <a:p>
            <a:pPr>
              <a:lnSpc>
                <a:spcPct val="90000"/>
              </a:lnSpc>
            </a:pPr>
            <a:r>
              <a:rPr lang="pl-PL" dirty="0" err="1"/>
              <a:t>MAth</a:t>
            </a:r>
            <a:r>
              <a:rPr lang="pl-PL" dirty="0"/>
              <a:t> </a:t>
            </a:r>
            <a:r>
              <a:rPr lang="pl-PL" dirty="0" err="1"/>
              <a:t>Behind</a:t>
            </a:r>
            <a:r>
              <a:rPr lang="pl-PL" dirty="0"/>
              <a:t> the </a:t>
            </a:r>
            <a:r>
              <a:rPr lang="pl-PL" dirty="0" err="1"/>
              <a:t>project</a:t>
            </a:r>
            <a:endParaRPr lang="pl-PL" dirty="0"/>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4E6F6F9-A8BE-5B31-3ADD-8D12583CDBE1}"/>
              </a:ext>
            </a:extLst>
          </p:cNvPr>
          <p:cNvSpPr>
            <a:spLocks noGrp="1"/>
          </p:cNvSpPr>
          <p:nvPr>
            <p:ph idx="1"/>
          </p:nvPr>
        </p:nvSpPr>
        <p:spPr>
          <a:xfrm>
            <a:off x="630936" y="2807208"/>
            <a:ext cx="3429000" cy="3410712"/>
          </a:xfrm>
        </p:spPr>
        <p:txBody>
          <a:bodyPr anchor="t">
            <a:normAutofit/>
          </a:bodyPr>
          <a:lstStyle/>
          <a:p>
            <a:pPr>
              <a:lnSpc>
                <a:spcPct val="100000"/>
              </a:lnSpc>
            </a:pPr>
            <a:r>
              <a:rPr lang="en-US" sz="1500" b="0" i="0">
                <a:effectLst/>
                <a:latin typeface="Google Sans"/>
              </a:rPr>
              <a:t>I built a two-layer neural network to classify handwritten digits from the MNIST dataset. Implemented entirely in Python using NumPy for numerical computations, this project aimed to deepen my grasp of the core mathematical principles behind neural networks.</a:t>
            </a:r>
          </a:p>
          <a:p>
            <a:pPr>
              <a:lnSpc>
                <a:spcPct val="100000"/>
              </a:lnSpc>
            </a:pPr>
            <a:r>
              <a:rPr lang="en-US" sz="1500" b="0" i="0">
                <a:effectLst/>
                <a:latin typeface="Google Sans"/>
              </a:rPr>
              <a:t>This approach, which bypassed the use of high-level machine learning libraries, provided a valuable hands-on learning experience.</a:t>
            </a:r>
            <a:endParaRPr lang="en-US" sz="1500"/>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Obraz 3" descr="Obraz zawierający tekst, papier, Produkty papierowe, pismo odręczne&#10;&#10;Opis wygenerowany automatycznie">
            <a:extLst>
              <a:ext uri="{FF2B5EF4-FFF2-40B4-BE49-F238E27FC236}">
                <a16:creationId xmlns:a16="http://schemas.microsoft.com/office/drawing/2014/main" id="{866E4E3E-08F4-DCBE-FAC6-65A1065FE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508631" y="-22860"/>
            <a:ext cx="5195049" cy="6903720"/>
          </a:xfrm>
          <a:prstGeom prst="rect">
            <a:avLst/>
          </a:prstGeom>
        </p:spPr>
      </p:pic>
    </p:spTree>
    <p:extLst>
      <p:ext uri="{BB962C8B-B14F-4D97-AF65-F5344CB8AC3E}">
        <p14:creationId xmlns:p14="http://schemas.microsoft.com/office/powerpoint/2010/main" val="242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915D1A8-D186-6A9A-E79A-90C094513A0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Code IMPLEMENTATION</a:t>
            </a:r>
          </a:p>
        </p:txBody>
      </p:sp>
      <p:sp>
        <p:nvSpPr>
          <p:cNvPr id="13" name="Content Placeholder 12">
            <a:extLst>
              <a:ext uri="{FF2B5EF4-FFF2-40B4-BE49-F238E27FC236}">
                <a16:creationId xmlns:a16="http://schemas.microsoft.com/office/drawing/2014/main" id="{FA646639-062E-9BA4-468A-904D369F3813}"/>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dirty="0"/>
              <a:t>The rest of the code here:</a:t>
            </a:r>
            <a:br>
              <a:rPr lang="en-US" dirty="0"/>
            </a:br>
            <a:endParaRPr lang="en-US" dirty="0"/>
          </a:p>
        </p:txBody>
      </p:sp>
      <p:sp>
        <p:nvSpPr>
          <p:cNvPr id="3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ymbol zastępczy zawartości 8">
            <a:extLst>
              <a:ext uri="{FF2B5EF4-FFF2-40B4-BE49-F238E27FC236}">
                <a16:creationId xmlns:a16="http://schemas.microsoft.com/office/drawing/2014/main" id="{6541A828-898C-456F-5B85-549E1D51BB84}"/>
              </a:ext>
            </a:extLst>
          </p:cNvPr>
          <p:cNvPicPr>
            <a:picLocks noChangeAspect="1"/>
          </p:cNvPicPr>
          <p:nvPr/>
        </p:nvPicPr>
        <p:blipFill rotWithShape="1">
          <a:blip r:embed="rId2"/>
          <a:srcRect r="23041" b="-2"/>
          <a:stretch/>
        </p:blipFill>
        <p:spPr>
          <a:xfrm>
            <a:off x="5478011" y="640080"/>
            <a:ext cx="5567185" cy="5550408"/>
          </a:xfrm>
          <a:prstGeom prst="rect">
            <a:avLst/>
          </a:prstGeom>
        </p:spPr>
      </p:pic>
    </p:spTree>
    <p:extLst>
      <p:ext uri="{BB962C8B-B14F-4D97-AF65-F5344CB8AC3E}">
        <p14:creationId xmlns:p14="http://schemas.microsoft.com/office/powerpoint/2010/main" val="307053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C0998BE-BF3A-E701-487C-33FE28272DD9}"/>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Results</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71B01F"/>
          </a:solidFill>
          <a:ln w="38100" cap="rnd">
            <a:solidFill>
              <a:srgbClr val="71B01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raz 6">
            <a:extLst>
              <a:ext uri="{FF2B5EF4-FFF2-40B4-BE49-F238E27FC236}">
                <a16:creationId xmlns:a16="http://schemas.microsoft.com/office/drawing/2014/main" id="{79278076-7DDC-4E1D-F476-A71FF88CA837}"/>
              </a:ext>
            </a:extLst>
          </p:cNvPr>
          <p:cNvPicPr>
            <a:picLocks noChangeAspect="1"/>
          </p:cNvPicPr>
          <p:nvPr/>
        </p:nvPicPr>
        <p:blipFill>
          <a:blip r:embed="rId2"/>
          <a:stretch>
            <a:fillRect/>
          </a:stretch>
        </p:blipFill>
        <p:spPr>
          <a:xfrm>
            <a:off x="1021657" y="2642616"/>
            <a:ext cx="4211182" cy="3895344"/>
          </a:xfrm>
          <a:prstGeom prst="rect">
            <a:avLst/>
          </a:prstGeom>
        </p:spPr>
      </p:pic>
      <p:pic>
        <p:nvPicPr>
          <p:cNvPr id="5" name="Symbol zastępczy zawartości 4">
            <a:extLst>
              <a:ext uri="{FF2B5EF4-FFF2-40B4-BE49-F238E27FC236}">
                <a16:creationId xmlns:a16="http://schemas.microsoft.com/office/drawing/2014/main" id="{D76863A8-0DBD-6D4D-B7C4-29B340C218B2}"/>
              </a:ext>
            </a:extLst>
          </p:cNvPr>
          <p:cNvPicPr>
            <a:picLocks noGrp="1" noChangeAspect="1"/>
          </p:cNvPicPr>
          <p:nvPr>
            <p:ph idx="1"/>
          </p:nvPr>
        </p:nvPicPr>
        <p:blipFill>
          <a:blip r:embed="rId3"/>
          <a:stretch>
            <a:fillRect/>
          </a:stretch>
        </p:blipFill>
        <p:spPr>
          <a:xfrm>
            <a:off x="6840811" y="2642616"/>
            <a:ext cx="4441785" cy="3895344"/>
          </a:xfrm>
          <a:prstGeom prst="rect">
            <a:avLst/>
          </a:prstGeom>
        </p:spPr>
      </p:pic>
    </p:spTree>
    <p:extLst>
      <p:ext uri="{BB962C8B-B14F-4D97-AF65-F5344CB8AC3E}">
        <p14:creationId xmlns:p14="http://schemas.microsoft.com/office/powerpoint/2010/main" val="3595500810"/>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1201C"/>
      </a:dk2>
      <a:lt2>
        <a:srgbClr val="F2F0F3"/>
      </a:lt2>
      <a:accent1>
        <a:srgbClr val="71B01F"/>
      </a:accent1>
      <a:accent2>
        <a:srgbClr val="A3A612"/>
      </a:accent2>
      <a:accent3>
        <a:srgbClr val="D89126"/>
      </a:accent3>
      <a:accent4>
        <a:srgbClr val="D53B17"/>
      </a:accent4>
      <a:accent5>
        <a:srgbClr val="E72955"/>
      </a:accent5>
      <a:accent6>
        <a:srgbClr val="D51792"/>
      </a:accent6>
      <a:hlink>
        <a:srgbClr val="C0434B"/>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43</TotalTime>
  <Words>88</Words>
  <Application>Microsoft Office PowerPoint</Application>
  <PresentationFormat>Panoramiczny</PresentationFormat>
  <Paragraphs>8</Paragraphs>
  <Slides>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vt:i4>
      </vt:variant>
    </vt:vector>
  </HeadingPairs>
  <TitlesOfParts>
    <vt:vector size="9" baseType="lpstr">
      <vt:lpstr>Arial</vt:lpstr>
      <vt:lpstr>Google Sans</vt:lpstr>
      <vt:lpstr>The Hand Bold</vt:lpstr>
      <vt:lpstr>The Serif Hand Black</vt:lpstr>
      <vt:lpstr>SketchyVTI</vt:lpstr>
      <vt:lpstr>First major project of Machine Learning</vt:lpstr>
      <vt:lpstr>MAth Behind the project</vt:lpstr>
      <vt:lpstr>Code IMPLEMENTATION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major project of Machine Learning</dc:title>
  <dc:creator>Kulesza Kacper</dc:creator>
  <cp:lastModifiedBy>Kulesza Kacper</cp:lastModifiedBy>
  <cp:revision>2</cp:revision>
  <dcterms:created xsi:type="dcterms:W3CDTF">2024-03-11T15:58:03Z</dcterms:created>
  <dcterms:modified xsi:type="dcterms:W3CDTF">2024-03-11T16:52:26Z</dcterms:modified>
</cp:coreProperties>
</file>