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61" r:id="rId19"/>
    <p:sldId id="367" r:id="rId20"/>
    <p:sldId id="357" r:id="rId21"/>
    <p:sldId id="363" r:id="rId22"/>
    <p:sldId id="360" r:id="rId23"/>
    <p:sldId id="362" r:id="rId24"/>
    <p:sldId id="351" r:id="rId25"/>
    <p:sldId id="352" r:id="rId26"/>
    <p:sldId id="347" r:id="rId27"/>
    <p:sldId id="364" r:id="rId28"/>
    <p:sldId id="348" r:id="rId29"/>
    <p:sldId id="366" r:id="rId30"/>
    <p:sldId id="358" r:id="rId31"/>
    <p:sldId id="365" r:id="rId32"/>
    <p:sldId id="342" r:id="rId33"/>
    <p:sldId id="359" r:id="rId34"/>
    <p:sldId id="299" r:id="rId35"/>
    <p:sldId id="32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767171"/>
    <a:srgbClr val="806C97"/>
    <a:srgbClr val="2AB9D1"/>
    <a:srgbClr val="CC84B0"/>
    <a:srgbClr val="32AA2B"/>
    <a:srgbClr val="0CC1D3"/>
    <a:srgbClr val="E38913"/>
    <a:srgbClr val="8972A6"/>
    <a:srgbClr val="B0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6" d="100"/>
          <a:sy n="96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및 시각화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</a:t>
            </a:r>
            <a:r>
              <a:rPr lang="ko-KR" altLang="en-US" sz="2200" dirty="0" err="1">
                <a:solidFill>
                  <a:srgbClr val="767171"/>
                </a:solidFill>
              </a:rPr>
              <a:t>특징값을</a:t>
            </a:r>
            <a:r>
              <a:rPr lang="ko-KR" altLang="en-US" sz="2200" dirty="0">
                <a:solidFill>
                  <a:srgbClr val="767171"/>
                </a:solidFill>
              </a:rPr>
              <a:t> 추출하여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>
                <a:solidFill>
                  <a:srgbClr val="767171"/>
                </a:solidFill>
              </a:rPr>
              <a:t>전처리가</a:t>
            </a:r>
            <a:r>
              <a:rPr lang="ko-KR" altLang="en-US" sz="2200" dirty="0">
                <a:solidFill>
                  <a:srgbClr val="767171"/>
                </a:solidFill>
              </a:rPr>
              <a:t> 필요한 데이터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114595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212441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580424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992866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458067" y="1283006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617372" y="1283006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6769211" y="1106579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336338" y="132192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ko-KR" altLang="en-US" sz="2400" dirty="0" err="1">
                <a:solidFill>
                  <a:srgbClr val="767171"/>
                </a:solidFill>
              </a:rPr>
              <a:t>정수형으로</a:t>
            </a:r>
            <a:r>
              <a:rPr lang="ko-KR" altLang="en-US" sz="2400" dirty="0">
                <a:solidFill>
                  <a:srgbClr val="767171"/>
                </a:solidFill>
              </a:rPr>
              <a:t> 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649869" y="1593665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3341" y="160213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69509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12981" y="148570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따뜻함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시원함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미지근함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593431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10384" y="143626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770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568038" y="16780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4517" y="1658760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2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5" y="1370444"/>
            <a:ext cx="5975051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58646"/>
              </p:ext>
            </p:extLst>
          </p:nvPr>
        </p:nvGraphicFramePr>
        <p:xfrm>
          <a:off x="7065610" y="1683013"/>
          <a:ext cx="4034282" cy="3407664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58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5862"/>
              </p:ext>
            </p:extLst>
          </p:nvPr>
        </p:nvGraphicFramePr>
        <p:xfrm>
          <a:off x="7065610" y="5289942"/>
          <a:ext cx="4034282" cy="1285977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434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1274617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4882144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추가된 컬럼 </a:t>
            </a:r>
            <a:r>
              <a:rPr lang="en-US" altLang="ko-KR" b="1" dirty="0">
                <a:solidFill>
                  <a:srgbClr val="767171"/>
                </a:solidFill>
              </a:rPr>
              <a:t>(</a:t>
            </a:r>
            <a:r>
              <a:rPr lang="ko-KR" altLang="en-US" b="1" dirty="0">
                <a:solidFill>
                  <a:srgbClr val="767171"/>
                </a:solidFill>
              </a:rPr>
              <a:t>기존의 컬럼을 합쳐 생성</a:t>
            </a:r>
            <a:r>
              <a:rPr lang="en-US" altLang="ko-KR" b="1" dirty="0">
                <a:solidFill>
                  <a:srgbClr val="767171"/>
                </a:solidFill>
              </a:rPr>
              <a:t>)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3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D8C316-E5EA-43BF-8632-DC19C580B3B8}"/>
              </a:ext>
            </a:extLst>
          </p:cNvPr>
          <p:cNvSpPr/>
          <p:nvPr/>
        </p:nvSpPr>
        <p:spPr>
          <a:xfrm>
            <a:off x="3977756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4EDD39-F135-402D-A6F7-81C9B4247CCB}"/>
              </a:ext>
            </a:extLst>
          </p:cNvPr>
          <p:cNvSpPr/>
          <p:nvPr/>
        </p:nvSpPr>
        <p:spPr>
          <a:xfrm>
            <a:off x="6145477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D96A27-9462-42BB-B908-7C933549D920}"/>
              </a:ext>
            </a:extLst>
          </p:cNvPr>
          <p:cNvSpPr/>
          <p:nvPr/>
        </p:nvSpPr>
        <p:spPr>
          <a:xfrm>
            <a:off x="4506395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372EE8-4D8B-4F7C-BF46-07D001459700}"/>
              </a:ext>
            </a:extLst>
          </p:cNvPr>
          <p:cNvSpPr/>
          <p:nvPr/>
        </p:nvSpPr>
        <p:spPr>
          <a:xfrm>
            <a:off x="4918199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55E71A-B962-4F24-AB04-4B112506B787}"/>
              </a:ext>
            </a:extLst>
          </p:cNvPr>
          <p:cNvSpPr/>
          <p:nvPr/>
        </p:nvSpPr>
        <p:spPr>
          <a:xfrm>
            <a:off x="4491428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28400" y="557546"/>
            <a:ext cx="4103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r>
              <a:rPr lang="ko-KR" altLang="en-US" sz="1600" spc="200" dirty="0">
                <a:solidFill>
                  <a:srgbClr val="767171"/>
                </a:solidFill>
              </a:rPr>
              <a:t> 및 시각화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구성도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2. </a:t>
            </a:r>
            <a:r>
              <a:rPr lang="ko-KR" altLang="en-US" sz="1600" spc="200" dirty="0">
                <a:solidFill>
                  <a:srgbClr val="767171"/>
                </a:solidFill>
              </a:rPr>
              <a:t>각 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3. </a:t>
            </a:r>
            <a:r>
              <a:rPr lang="ko-KR" altLang="en-US" sz="1600" spc="200" dirty="0">
                <a:solidFill>
                  <a:srgbClr val="767171"/>
                </a:solidFill>
              </a:rPr>
              <a:t>모형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83348" y="644524"/>
            <a:ext cx="232984" cy="5849942"/>
            <a:chOff x="6108700" y="616709"/>
            <a:chExt cx="232984" cy="584994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61670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12078" y="124498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12078" y="184317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293449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39788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515750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2370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6" y="2782627"/>
            <a:ext cx="2369632" cy="1692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나만의 </a:t>
            </a:r>
            <a:r>
              <a:rPr lang="ko-KR" altLang="en-US" b="1" dirty="0" err="1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358611" y="200085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1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3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75739" y="191990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2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02053" y="2081930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3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199056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나만의 설정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05792" y="203647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4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6" cy="922720"/>
            <a:chOff x="6664285" y="43902"/>
            <a:chExt cx="5488246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00294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구현 중</a:t>
            </a:r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05748" y="2357057"/>
            <a:ext cx="5038512" cy="355089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11045" y="203962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5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사용자에게 알맞은 옵션을 추천해주는 페이지</a:t>
            </a:r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2447184"/>
            <a:ext cx="5496127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1996051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404260" y="604718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203141" y="21173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직업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날씨 별로 통계 된 목욕 데이터를 보여줌</a:t>
            </a: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구현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4401205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rgbClr val="767171"/>
                </a:solidFill>
                <a:latin typeface="Consolas" panose="020B0609020204030204" pitchFamily="49" charset="0"/>
              </a:rPr>
              <a:t>제작 중</a:t>
            </a:r>
            <a:endParaRPr lang="en-US" altLang="ko-KR" sz="40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1049" y="1468173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index.js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 컨트롤러 역할을 하는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5ACB-3FD7-4C13-92E7-DF116AF2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5" y="2747873"/>
            <a:ext cx="6492134" cy="360455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957225" y="3043153"/>
            <a:ext cx="4085617" cy="269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본래는 </a:t>
            </a:r>
            <a:r>
              <a:rPr lang="en-US" altLang="ko-KR" sz="2200" b="1" dirty="0">
                <a:solidFill>
                  <a:srgbClr val="767171"/>
                </a:solidFill>
              </a:rPr>
              <a:t>GET </a:t>
            </a:r>
            <a:r>
              <a:rPr lang="ko-KR" altLang="en-US" sz="2200" b="1" dirty="0">
                <a:solidFill>
                  <a:srgbClr val="767171"/>
                </a:solidFill>
              </a:rPr>
              <a:t>요청 방식으로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주소창에 정보가 노출이 되어</a:t>
            </a:r>
            <a:r>
              <a:rPr lang="en-US" altLang="ko-KR" sz="2200" b="1" dirty="0">
                <a:solidFill>
                  <a:srgbClr val="767171"/>
                </a:solidFill>
              </a:rPr>
              <a:t>, </a:t>
            </a:r>
            <a:r>
              <a:rPr lang="ko-KR" altLang="en-US" sz="2200" b="1" dirty="0">
                <a:solidFill>
                  <a:srgbClr val="767171"/>
                </a:solidFill>
              </a:rPr>
              <a:t>노출이 안되는 </a:t>
            </a: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소스코드를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5222" y="1241987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app.js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서버에서 기능을 사용하기 위해 미들웨어를 선언한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869675" y="3429000"/>
            <a:ext cx="4387175" cy="20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오는 요청을 </a:t>
            </a:r>
            <a:r>
              <a:rPr lang="en-US" altLang="ko-KR" sz="2200" b="1" dirty="0">
                <a:solidFill>
                  <a:srgbClr val="767171"/>
                </a:solidFill>
              </a:rPr>
              <a:t>index.js</a:t>
            </a:r>
            <a:r>
              <a:rPr lang="ko-KR" altLang="en-US" sz="2200" b="1" dirty="0">
                <a:solidFill>
                  <a:srgbClr val="767171"/>
                </a:solidFill>
              </a:rPr>
              <a:t>로 보내 적절하게 처리를 하게 소스 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CA7B6-7E8D-4DD9-8B6D-DB4A0A62BB75}"/>
              </a:ext>
            </a:extLst>
          </p:cNvPr>
          <p:cNvSpPr/>
          <p:nvPr/>
        </p:nvSpPr>
        <p:spPr>
          <a:xfrm>
            <a:off x="4961250" y="22955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(</a:t>
            </a:r>
            <a:r>
              <a:rPr lang="ko-KR" altLang="en-US" sz="1200" b="1" dirty="0">
                <a:solidFill>
                  <a:srgbClr val="767171"/>
                </a:solidFill>
                <a:latin typeface="Apple SD Gothic Neo"/>
              </a:rPr>
              <a:t>데이터를 주고 받을 수 있도록 중간에서 매개 역할을 하는 소프트웨어</a:t>
            </a:r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)</a:t>
            </a:r>
            <a:endParaRPr lang="ko-KR" altLang="en-US" sz="1200" b="1" dirty="0">
              <a:solidFill>
                <a:srgbClr val="76717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222DE-6E1D-41E1-82D9-8C658D34E219}"/>
              </a:ext>
            </a:extLst>
          </p:cNvPr>
          <p:cNvCxnSpPr>
            <a:cxnSpLocks/>
          </p:cNvCxnSpPr>
          <p:nvPr/>
        </p:nvCxnSpPr>
        <p:spPr>
          <a:xfrm>
            <a:off x="5038928" y="2245604"/>
            <a:ext cx="1186773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86D56FA-F434-41F1-A153-7C14641B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830253"/>
            <a:ext cx="6249459" cy="37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4768"/>
              </p:ext>
            </p:extLst>
          </p:nvPr>
        </p:nvGraphicFramePr>
        <p:xfrm>
          <a:off x="847022" y="2119211"/>
          <a:ext cx="10468366" cy="365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2200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767171"/>
                          </a:solidFill>
                        </a:rPr>
                        <a:t>머신러닝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머신 러닝 학습을 하여 회원에게 알맞은 모드를 추천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예측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해주는 기능을 추가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(10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주차에 진행하려 하였으나 데이터가 부족하여 원하는 성능이 나오지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않아 추가 데이터 수집 후 진행 예정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45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622157" y="2357761"/>
            <a:ext cx="1093826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61665"/>
            <a:chOff x="5912808" y="1460807"/>
            <a:chExt cx="494158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333989" y="1366977"/>
            <a:ext cx="48580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요청</a:t>
            </a:r>
            <a:r>
              <a:rPr lang="en-US" altLang="ko-KR" sz="1600" dirty="0">
                <a:solidFill>
                  <a:srgbClr val="767171"/>
                </a:solidFill>
              </a:rPr>
              <a:t>) 				     </a:t>
            </a:r>
            <a:r>
              <a:rPr lang="ko-KR" altLang="en-US" sz="1600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입출력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사용자의 정보 및                     사용 데이터를 데이터 베이스에 읽고 씀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전송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저장된 데이터를    센서가 읽어와 그 값들로 작동을 준비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학습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있는 데이터를       일정 시간</a:t>
            </a:r>
            <a:r>
              <a:rPr lang="en-US" altLang="ko-KR" sz="1600" dirty="0">
                <a:solidFill>
                  <a:srgbClr val="767171"/>
                </a:solidFill>
              </a:rPr>
              <a:t>(1</a:t>
            </a:r>
            <a:r>
              <a:rPr lang="ko-KR" altLang="en-US" sz="1600" dirty="0">
                <a:solidFill>
                  <a:srgbClr val="767171"/>
                </a:solidFill>
              </a:rPr>
              <a:t>일 기준</a:t>
            </a:r>
            <a:r>
              <a:rPr lang="en-US" altLang="ko-KR" sz="1600" dirty="0">
                <a:solidFill>
                  <a:srgbClr val="767171"/>
                </a:solidFill>
              </a:rPr>
              <a:t>)</a:t>
            </a:r>
            <a:r>
              <a:rPr lang="ko-KR" altLang="en-US" sz="1600" dirty="0">
                <a:solidFill>
                  <a:srgbClr val="767171"/>
                </a:solidFill>
              </a:rPr>
              <a:t>마다 자동으로 학습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시제품 동작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라즈베리 파이가 센서가 달린        시제품에 작동 명령</a:t>
            </a:r>
            <a:endParaRPr lang="en-US" altLang="ko-KR" sz="1600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9" y="1301193"/>
            <a:ext cx="6929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1830</Words>
  <Application>Microsoft Office PowerPoint</Application>
  <PresentationFormat>와이드스크린</PresentationFormat>
  <Paragraphs>454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Apple SD Gothic Neo</vt:lpstr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445</cp:revision>
  <dcterms:created xsi:type="dcterms:W3CDTF">2018-04-26T13:55:58Z</dcterms:created>
  <dcterms:modified xsi:type="dcterms:W3CDTF">2020-06-03T11:49:17Z</dcterms:modified>
</cp:coreProperties>
</file>