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57" r:id="rId19"/>
    <p:sldId id="360" r:id="rId20"/>
    <p:sldId id="351" r:id="rId21"/>
    <p:sldId id="352" r:id="rId22"/>
    <p:sldId id="347" r:id="rId23"/>
    <p:sldId id="348" r:id="rId24"/>
    <p:sldId id="358" r:id="rId25"/>
    <p:sldId id="318" r:id="rId26"/>
    <p:sldId id="342" r:id="rId27"/>
    <p:sldId id="359" r:id="rId28"/>
    <p:sldId id="299" r:id="rId29"/>
    <p:sldId id="32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55A11"/>
    <a:srgbClr val="767171"/>
    <a:srgbClr val="FF0000"/>
    <a:srgbClr val="F0D252"/>
    <a:srgbClr val="F4E5A5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7" d="100"/>
          <a:sy n="97" d="100"/>
        </p:scale>
        <p:origin x="12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nfwlxo11@naver.com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380129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4882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ko-KR" altLang="en-US" sz="2200" dirty="0" smtClean="0">
                <a:solidFill>
                  <a:srgbClr val="767171"/>
                </a:solidFill>
              </a:rPr>
              <a:t>데이터분석을 통해 사용자에게 알맞은 목욕 환경을 추천하기위해서</a:t>
            </a:r>
            <a:endParaRPr lang="en-US" altLang="ko-KR" sz="2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767171"/>
                </a:solidFill>
              </a:rPr>
              <a:t>구글 폼 설문 조사를 이용하여 데이터를 수집 </a:t>
            </a:r>
            <a:r>
              <a:rPr lang="en-US" altLang="ko-KR" dirty="0" smtClean="0">
                <a:solidFill>
                  <a:srgbClr val="767171"/>
                </a:solidFill>
              </a:rPr>
              <a:t>(</a:t>
            </a:r>
            <a:r>
              <a:rPr lang="ko-KR" altLang="en-US" dirty="0" smtClean="0">
                <a:solidFill>
                  <a:srgbClr val="767171"/>
                </a:solidFill>
              </a:rPr>
              <a:t>공공 데이터 등 데이터가 미 존재</a:t>
            </a:r>
            <a:r>
              <a:rPr lang="en-US" altLang="ko-KR" dirty="0" smtClean="0">
                <a:solidFill>
                  <a:srgbClr val="767171"/>
                </a:solidFill>
              </a:rPr>
              <a:t>)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 smtClean="0">
                <a:solidFill>
                  <a:srgbClr val="767171"/>
                </a:solidFill>
              </a:rPr>
              <a:t>전처리가</a:t>
            </a:r>
            <a:r>
              <a:rPr lang="ko-KR" altLang="en-US" sz="2200" dirty="0" smtClean="0">
                <a:solidFill>
                  <a:srgbClr val="767171"/>
                </a:solidFill>
              </a:rPr>
              <a:t> 필요한 데이터 </a:t>
            </a:r>
            <a:r>
              <a:rPr lang="ko-KR" altLang="en-US" sz="2200" dirty="0">
                <a:solidFill>
                  <a:srgbClr val="767171"/>
                </a:solidFill>
              </a:rPr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328416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441327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751320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013300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</a:t>
            </a:r>
            <a:r>
              <a:rPr lang="ko-KR" altLang="en-US" sz="2400" dirty="0" smtClean="0">
                <a:solidFill>
                  <a:srgbClr val="767171"/>
                </a:solidFill>
              </a:rPr>
              <a:t>위해 </a:t>
            </a:r>
            <a:r>
              <a:rPr lang="ko-KR" altLang="en-US" sz="2400" dirty="0" err="1" smtClean="0">
                <a:solidFill>
                  <a:srgbClr val="767171"/>
                </a:solidFill>
              </a:rPr>
              <a:t>정수형으로</a:t>
            </a:r>
            <a:r>
              <a:rPr lang="ko-KR" altLang="en-US" sz="2400" dirty="0" smtClean="0">
                <a:solidFill>
                  <a:srgbClr val="767171"/>
                </a:solidFill>
              </a:rPr>
              <a:t> </a:t>
            </a:r>
            <a:r>
              <a:rPr lang="ko-KR" altLang="en-US" sz="2400" dirty="0">
                <a:solidFill>
                  <a:srgbClr val="767171"/>
                </a:solidFill>
              </a:rPr>
              <a:t>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503550" y="2020914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47163" y="1671638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7576" b="59177"/>
          <a:stretch/>
        </p:blipFill>
        <p:spPr>
          <a:xfrm>
            <a:off x="3404574" y="1532758"/>
            <a:ext cx="4242572" cy="50809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906164" y="2192083"/>
            <a:ext cx="1903689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554FB-6006-4276-9563-9611AE318B1C}"/>
              </a:ext>
            </a:extLst>
          </p:cNvPr>
          <p:cNvSpPr/>
          <p:nvPr/>
        </p:nvSpPr>
        <p:spPr>
          <a:xfrm>
            <a:off x="375350" y="1561158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선호하는 온도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04260" y="1923897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46043" b="59743"/>
          <a:stretch/>
        </p:blipFill>
        <p:spPr>
          <a:xfrm>
            <a:off x="3577629" y="1513333"/>
            <a:ext cx="6907544" cy="360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4115-42F5-4C8B-847F-D0A7E494D687}"/>
              </a:ext>
            </a:extLst>
          </p:cNvPr>
          <p:cNvSpPr/>
          <p:nvPr/>
        </p:nvSpPr>
        <p:spPr>
          <a:xfrm>
            <a:off x="260714" y="1745724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평균 목욕하는 시간대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469030" y="2066340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4115-42F5-4C8B-847F-D0A7E494D687}"/>
              </a:ext>
            </a:extLst>
          </p:cNvPr>
          <p:cNvSpPr/>
          <p:nvPr/>
        </p:nvSpPr>
        <p:spPr>
          <a:xfrm>
            <a:off x="268476" y="1757579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평균 목욕 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465221" y="2071087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268994" y="1209424"/>
            <a:ext cx="3117789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767171"/>
                </a:solidFill>
              </a:rPr>
              <a:t>데이터베이스 테이블</a:t>
            </a:r>
            <a:endParaRPr lang="ko-KR" altLang="en-US" sz="2400" b="1" dirty="0">
              <a:solidFill>
                <a:srgbClr val="76717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3B8BE6A-A0DC-4465-87AC-276E8BDD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5247"/>
              </p:ext>
            </p:extLst>
          </p:nvPr>
        </p:nvGraphicFramePr>
        <p:xfrm>
          <a:off x="6268994" y="1858089"/>
          <a:ext cx="4851452" cy="412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25">
                  <a:extLst>
                    <a:ext uri="{9D8B030D-6E8A-4147-A177-3AD203B41FA5}">
                      <a16:colId xmlns:a16="http://schemas.microsoft.com/office/drawing/2014/main" val="4079517281"/>
                    </a:ext>
                  </a:extLst>
                </a:gridCol>
                <a:gridCol w="3501727">
                  <a:extLst>
                    <a:ext uri="{9D8B030D-6E8A-4147-A177-3AD203B41FA5}">
                      <a16:colId xmlns:a16="http://schemas.microsoft.com/office/drawing/2014/main" val="198407270"/>
                    </a:ext>
                  </a:extLst>
                </a:gridCol>
              </a:tblGrid>
              <a:tr h="40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컬럼명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88077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s_date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설문자가 설문한 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87614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s_gender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8031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s_age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760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s_temp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설문자가 선호하는 목욕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22993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s_start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샤워 시작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382950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s_during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샤워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48681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s_perfume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0187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s_job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1350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s_weather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설문한 날짜의 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340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" y="1858089"/>
            <a:ext cx="4863367" cy="42369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7994-2AA1-47D0-9AF8-86D1A489FDA0}"/>
              </a:ext>
            </a:extLst>
          </p:cNvPr>
          <p:cNvSpPr txBox="1"/>
          <p:nvPr/>
        </p:nvSpPr>
        <p:spPr>
          <a:xfrm>
            <a:off x="1289785" y="1310078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18673" y="764024"/>
            <a:ext cx="41035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76998" y="839074"/>
            <a:ext cx="238004" cy="5548384"/>
            <a:chOff x="6102350" y="811259"/>
            <a:chExt cx="238004" cy="554838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81125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02350" y="143953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02350" y="203772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312904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417339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408742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130037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2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2E271-00B3-4428-9D7C-60BF98AF7356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6742F-6700-481A-BA06-D0629B4EAA2F}"/>
              </a:ext>
            </a:extLst>
          </p:cNvPr>
          <p:cNvSpPr txBox="1"/>
          <p:nvPr/>
        </p:nvSpPr>
        <p:spPr>
          <a:xfrm>
            <a:off x="1289785" y="1276784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원하는 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586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나만의 설정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 스타일 커스텀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4" y="2447184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09114-4532-449B-A701-D3370080C700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직업</a:t>
            </a:r>
            <a:r>
              <a:rPr lang="en-US" altLang="ko-KR" sz="2000" dirty="0" smtClean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날씨 별로 통계 된 목욕 데이터를 보여줌</a:t>
            </a:r>
            <a:endParaRPr lang="ko-KR" altLang="en-US" sz="20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2048677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</a:t>
            </a:r>
            <a:r>
              <a:rPr lang="ko-KR" altLang="en-US" b="1" dirty="0" smtClean="0">
                <a:solidFill>
                  <a:srgbClr val="767171"/>
                </a:solidFill>
              </a:rPr>
              <a:t>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641430" y="6011719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1597741" y="2166333"/>
            <a:ext cx="8996515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데이터 분석 결과 특정 연령이나 시간대에 대한 표본이 적어 데이터     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    </a:t>
            </a:r>
            <a:r>
              <a:rPr lang="ko-KR" altLang="en-US" sz="2200" b="1" dirty="0">
                <a:solidFill>
                  <a:srgbClr val="767171"/>
                </a:solidFill>
              </a:rPr>
              <a:t>추가가 필요하여 임의로 추가 중 </a:t>
            </a: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설문 조사와 같은 형식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8C58DD-73A2-44BC-A225-69FA3BB1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3262"/>
              </p:ext>
            </p:extLst>
          </p:nvPr>
        </p:nvGraphicFramePr>
        <p:xfrm>
          <a:off x="1597742" y="4170402"/>
          <a:ext cx="3490452" cy="105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243061681"/>
                    </a:ext>
                  </a:extLst>
                </a:gridCol>
              </a:tblGrid>
              <a:tr h="105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데이터 수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: 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28300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96065941-A41E-4E1C-B7DA-50ADEF39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27684"/>
              </p:ext>
            </p:extLst>
          </p:nvPr>
        </p:nvGraphicFramePr>
        <p:xfrm>
          <a:off x="7108193" y="4170402"/>
          <a:ext cx="3490452" cy="105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243061681"/>
                    </a:ext>
                  </a:extLst>
                </a:gridCol>
              </a:tblGrid>
              <a:tr h="105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데이터 수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: 1297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28300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DFAA7D0-5869-4121-898C-AD4FDCE46134}"/>
              </a:ext>
            </a:extLst>
          </p:cNvPr>
          <p:cNvSpPr/>
          <p:nvPr/>
        </p:nvSpPr>
        <p:spPr>
          <a:xfrm>
            <a:off x="5526958" y="4459913"/>
            <a:ext cx="1138083" cy="461224"/>
          </a:xfrm>
          <a:prstGeom prst="rightArrow">
            <a:avLst>
              <a:gd name="adj1" fmla="val 50000"/>
              <a:gd name="adj2" fmla="val 976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7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1048843" y="1322258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다른 사용자들이 사용했던 내용을 온라인 데이터 베이스에 저장 후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    통계 낸 후 차트로 보여줌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37B1E-2400-4209-837B-436EFB26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3" y="2456044"/>
            <a:ext cx="10543389" cy="40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8672"/>
              </p:ext>
            </p:extLst>
          </p:nvPr>
        </p:nvGraphicFramePr>
        <p:xfrm>
          <a:off x="847022" y="2119212"/>
          <a:ext cx="10468366" cy="31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104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학습을 하여 회원에게 알맞은 모드를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추천해주는 기능을 추가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차트 디자인 및 </a:t>
                      </a:r>
                      <a:endParaRPr lang="en-US" altLang="ko-KR" b="1" dirty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차트의 디자인 및 통계 분석 데이터 삽입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보다 가독성이 좋은 웹페이지 퀄리티를 만들기 위함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수집하고 있음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4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52311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809374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8297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1050936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60" y="100619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266624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323011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318946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13576" y="478842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 휘 훈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72217" y="5332192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hh3768@naver.com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46812" y="531164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266624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목욕을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576666" y="2357761"/>
            <a:ext cx="1188683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정보나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사용자가 사용한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정보에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 smtClean="0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 smtClean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6956826" y="1241987"/>
            <a:ext cx="5235174" cy="48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요청</a:t>
            </a:r>
            <a:r>
              <a:rPr lang="en-US" altLang="ko-KR" dirty="0">
                <a:solidFill>
                  <a:srgbClr val="767171"/>
                </a:solidFill>
              </a:rPr>
              <a:t>) 				     </a:t>
            </a:r>
            <a:r>
              <a:rPr lang="ko-KR" altLang="en-US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입출력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사용자의 정보 및 사용 데이터를 데이터 베이스에 읽고 씀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전송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데이터베이스에 저장된 데이터를 센서가 읽어와 그 값들로 작동을 준비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학습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데이터베이스에 있는 데이터를 일정 시간</a:t>
            </a:r>
            <a:r>
              <a:rPr lang="en-US" altLang="ko-KR" dirty="0">
                <a:solidFill>
                  <a:srgbClr val="767171"/>
                </a:solidFill>
              </a:rPr>
              <a:t>(1</a:t>
            </a:r>
            <a:r>
              <a:rPr lang="ko-KR" altLang="en-US" dirty="0">
                <a:solidFill>
                  <a:srgbClr val="767171"/>
                </a:solidFill>
              </a:rPr>
              <a:t>일 기준</a:t>
            </a:r>
            <a:r>
              <a:rPr lang="en-US" altLang="ko-KR" dirty="0">
                <a:solidFill>
                  <a:srgbClr val="767171"/>
                </a:solidFill>
              </a:rPr>
              <a:t>)</a:t>
            </a:r>
            <a:r>
              <a:rPr lang="ko-KR" altLang="en-US" dirty="0">
                <a:solidFill>
                  <a:srgbClr val="767171"/>
                </a:solidFill>
              </a:rPr>
              <a:t>마다 자동으로 학습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시제품 동작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라즈베리 파이가 센서가 달린 시제품에 작동 명령</a:t>
            </a:r>
            <a:endParaRPr lang="en-US" altLang="ko-KR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" y="1241987"/>
            <a:ext cx="64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6706</TotalTime>
  <Words>1477</Words>
  <Application>Microsoft Office PowerPoint</Application>
  <PresentationFormat>와이드스크린</PresentationFormat>
  <Paragraphs>289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396</cp:revision>
  <dcterms:created xsi:type="dcterms:W3CDTF">2018-04-26T13:55:58Z</dcterms:created>
  <dcterms:modified xsi:type="dcterms:W3CDTF">2020-05-27T16:06:05Z</dcterms:modified>
</cp:coreProperties>
</file>