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6B4F8-3D38-984C-9A1B-20CE09F952DC}" v="80" dt="2020-04-14T03:26:10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91"/>
  </p:normalViewPr>
  <p:slideViewPr>
    <p:cSldViewPr snapToGrid="0" snapToObjects="1">
      <p:cViewPr varScale="1">
        <p:scale>
          <a:sx n="109" d="100"/>
          <a:sy n="10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해민" userId="dd03a94b-fd89-4c50-97d0-66d1011b8b47" providerId="ADAL" clId="{9E26B4F8-3D38-984C-9A1B-20CE09F952DC}"/>
    <pc:docChg chg="undo custSel addSld delSld modSld sldOrd">
      <pc:chgData name="정해민" userId="dd03a94b-fd89-4c50-97d0-66d1011b8b47" providerId="ADAL" clId="{9E26B4F8-3D38-984C-9A1B-20CE09F952DC}" dt="2020-04-14T03:26:18.750" v="166" actId="2696"/>
      <pc:docMkLst>
        <pc:docMk/>
      </pc:docMkLst>
      <pc:sldChg chg="addSp delSp modSp">
        <pc:chgData name="정해민" userId="dd03a94b-fd89-4c50-97d0-66d1011b8b47" providerId="ADAL" clId="{9E26B4F8-3D38-984C-9A1B-20CE09F952DC}" dt="2020-04-14T03:18:57.967" v="101"/>
        <pc:sldMkLst>
          <pc:docMk/>
          <pc:sldMk cId="3715229360" sldId="261"/>
        </pc:sldMkLst>
        <pc:spChg chg="add del mod">
          <ac:chgData name="정해민" userId="dd03a94b-fd89-4c50-97d0-66d1011b8b47" providerId="ADAL" clId="{9E26B4F8-3D38-984C-9A1B-20CE09F952DC}" dt="2020-04-14T03:18:57.967" v="101"/>
          <ac:spMkLst>
            <pc:docMk/>
            <pc:sldMk cId="3715229360" sldId="261"/>
            <ac:spMk id="11" creationId="{33765F18-9D1F-2745-9C95-822F87E9617C}"/>
          </ac:spMkLst>
        </pc:spChg>
      </pc:sldChg>
      <pc:sldChg chg="modSp">
        <pc:chgData name="정해민" userId="dd03a94b-fd89-4c50-97d0-66d1011b8b47" providerId="ADAL" clId="{9E26B4F8-3D38-984C-9A1B-20CE09F952DC}" dt="2020-04-14T03:19:39.263" v="102" actId="20577"/>
        <pc:sldMkLst>
          <pc:docMk/>
          <pc:sldMk cId="4230362142" sldId="262"/>
        </pc:sldMkLst>
        <pc:spChg chg="mod">
          <ac:chgData name="정해민" userId="dd03a94b-fd89-4c50-97d0-66d1011b8b47" providerId="ADAL" clId="{9E26B4F8-3D38-984C-9A1B-20CE09F952DC}" dt="2020-04-14T03:19:39.263" v="102" actId="20577"/>
          <ac:spMkLst>
            <pc:docMk/>
            <pc:sldMk cId="4230362142" sldId="262"/>
            <ac:spMk id="5" creationId="{5AF067E2-59FF-B948-BDE2-1D4EA97F2CE3}"/>
          </ac:spMkLst>
        </pc:spChg>
      </pc:sldChg>
      <pc:sldChg chg="addSp modSp modAnim">
        <pc:chgData name="정해민" userId="dd03a94b-fd89-4c50-97d0-66d1011b8b47" providerId="ADAL" clId="{9E26B4F8-3D38-984C-9A1B-20CE09F952DC}" dt="2020-04-14T03:25:39.458" v="160"/>
        <pc:sldMkLst>
          <pc:docMk/>
          <pc:sldMk cId="589948559" sldId="264"/>
        </pc:sldMkLst>
        <pc:picChg chg="add mod">
          <ac:chgData name="정해민" userId="dd03a94b-fd89-4c50-97d0-66d1011b8b47" providerId="ADAL" clId="{9E26B4F8-3D38-984C-9A1B-20CE09F952DC}" dt="2020-04-14T03:25:20.870" v="143" actId="171"/>
          <ac:picMkLst>
            <pc:docMk/>
            <pc:sldMk cId="589948559" sldId="264"/>
            <ac:picMk id="7" creationId="{B0DC74EF-DB30-2142-9516-28F18D09B46F}"/>
          </ac:picMkLst>
        </pc:picChg>
      </pc:sldChg>
      <pc:sldChg chg="addSp modSp modAnim">
        <pc:chgData name="정해민" userId="dd03a94b-fd89-4c50-97d0-66d1011b8b47" providerId="ADAL" clId="{9E26B4F8-3D38-984C-9A1B-20CE09F952DC}" dt="2020-04-14T03:24:52.282" v="141"/>
        <pc:sldMkLst>
          <pc:docMk/>
          <pc:sldMk cId="1484922159" sldId="266"/>
        </pc:sldMkLst>
        <pc:picChg chg="mod">
          <ac:chgData name="정해민" userId="dd03a94b-fd89-4c50-97d0-66d1011b8b47" providerId="ADAL" clId="{9E26B4F8-3D38-984C-9A1B-20CE09F952DC}" dt="2020-04-14T03:11:48.164" v="72" actId="1076"/>
          <ac:picMkLst>
            <pc:docMk/>
            <pc:sldMk cId="1484922159" sldId="266"/>
            <ac:picMk id="3" creationId="{915D5EC4-75FC-3849-B594-22D944E051D4}"/>
          </ac:picMkLst>
        </pc:picChg>
        <pc:picChg chg="add mod">
          <ac:chgData name="정해민" userId="dd03a94b-fd89-4c50-97d0-66d1011b8b47" providerId="ADAL" clId="{9E26B4F8-3D38-984C-9A1B-20CE09F952DC}" dt="2020-04-14T03:10:55.999" v="59" actId="1076"/>
          <ac:picMkLst>
            <pc:docMk/>
            <pc:sldMk cId="1484922159" sldId="266"/>
            <ac:picMk id="7" creationId="{92F237B2-8EB7-DB47-863B-81E35F84C419}"/>
          </ac:picMkLst>
        </pc:picChg>
      </pc:sldChg>
      <pc:sldChg chg="addSp modSp ord">
        <pc:chgData name="정해민" userId="dd03a94b-fd89-4c50-97d0-66d1011b8b47" providerId="ADAL" clId="{9E26B4F8-3D38-984C-9A1B-20CE09F952DC}" dt="2020-04-14T03:14:30.803" v="78" actId="20577"/>
        <pc:sldMkLst>
          <pc:docMk/>
          <pc:sldMk cId="3384792051" sldId="267"/>
        </pc:sldMkLst>
        <pc:spChg chg="mod">
          <ac:chgData name="정해민" userId="dd03a94b-fd89-4c50-97d0-66d1011b8b47" providerId="ADAL" clId="{9E26B4F8-3D38-984C-9A1B-20CE09F952DC}" dt="2020-04-14T03:14:30.803" v="78" actId="20577"/>
          <ac:spMkLst>
            <pc:docMk/>
            <pc:sldMk cId="3384792051" sldId="267"/>
            <ac:spMk id="5" creationId="{5AF067E2-59FF-B948-BDE2-1D4EA97F2CE3}"/>
          </ac:spMkLst>
        </pc:spChg>
        <pc:picChg chg="add mod">
          <ac:chgData name="정해민" userId="dd03a94b-fd89-4c50-97d0-66d1011b8b47" providerId="ADAL" clId="{9E26B4F8-3D38-984C-9A1B-20CE09F952DC}" dt="2020-04-14T03:07:34.270" v="7" actId="1076"/>
          <ac:picMkLst>
            <pc:docMk/>
            <pc:sldMk cId="3384792051" sldId="267"/>
            <ac:picMk id="3" creationId="{C98AB1BA-9ED3-9B4A-8C96-889FA244DDEE}"/>
          </ac:picMkLst>
        </pc:picChg>
      </pc:sldChg>
      <pc:sldChg chg="addSp modSp">
        <pc:chgData name="정해민" userId="dd03a94b-fd89-4c50-97d0-66d1011b8b47" providerId="ADAL" clId="{9E26B4F8-3D38-984C-9A1B-20CE09F952DC}" dt="2020-04-14T03:17:07.348" v="98" actId="1076"/>
        <pc:sldMkLst>
          <pc:docMk/>
          <pc:sldMk cId="4126823179" sldId="268"/>
        </pc:sldMkLst>
        <pc:spChg chg="mod">
          <ac:chgData name="정해민" userId="dd03a94b-fd89-4c50-97d0-66d1011b8b47" providerId="ADAL" clId="{9E26B4F8-3D38-984C-9A1B-20CE09F952DC}" dt="2020-04-14T03:16:05.039" v="93" actId="20577"/>
          <ac:spMkLst>
            <pc:docMk/>
            <pc:sldMk cId="4126823179" sldId="268"/>
            <ac:spMk id="5" creationId="{5AF067E2-59FF-B948-BDE2-1D4EA97F2CE3}"/>
          </ac:spMkLst>
        </pc:spChg>
        <pc:picChg chg="add mod">
          <ac:chgData name="정해민" userId="dd03a94b-fd89-4c50-97d0-66d1011b8b47" providerId="ADAL" clId="{9E26B4F8-3D38-984C-9A1B-20CE09F952DC}" dt="2020-04-14T03:17:07.348" v="98" actId="1076"/>
          <ac:picMkLst>
            <pc:docMk/>
            <pc:sldMk cId="4126823179" sldId="268"/>
            <ac:picMk id="3" creationId="{A1EF29FB-369C-3F4F-870D-1083ADEA7977}"/>
          </ac:picMkLst>
        </pc:picChg>
      </pc:sldChg>
      <pc:sldChg chg="delSp modSp add del">
        <pc:chgData name="정해민" userId="dd03a94b-fd89-4c50-97d0-66d1011b8b47" providerId="ADAL" clId="{9E26B4F8-3D38-984C-9A1B-20CE09F952DC}" dt="2020-04-14T03:26:18.750" v="166" actId="2696"/>
        <pc:sldMkLst>
          <pc:docMk/>
          <pc:sldMk cId="3603666606" sldId="269"/>
        </pc:sldMkLst>
        <pc:spChg chg="del mod">
          <ac:chgData name="정해민" userId="dd03a94b-fd89-4c50-97d0-66d1011b8b47" providerId="ADAL" clId="{9E26B4F8-3D38-984C-9A1B-20CE09F952DC}" dt="2020-04-14T03:26:08.781" v="164" actId="478"/>
          <ac:spMkLst>
            <pc:docMk/>
            <pc:sldMk cId="3603666606" sldId="269"/>
            <ac:spMk id="2" creationId="{C17E8A1A-F71C-ED4A-B31A-56B4C4CCC284}"/>
          </ac:spMkLst>
        </pc:spChg>
        <pc:spChg chg="del">
          <ac:chgData name="정해민" userId="dd03a94b-fd89-4c50-97d0-66d1011b8b47" providerId="ADAL" clId="{9E26B4F8-3D38-984C-9A1B-20CE09F952DC}" dt="2020-04-14T03:26:04.865" v="162" actId="478"/>
          <ac:spMkLst>
            <pc:docMk/>
            <pc:sldMk cId="3603666606" sldId="269"/>
            <ac:spMk id="3" creationId="{F2FCB4D9-D224-A944-AA52-A09B258C60B1}"/>
          </ac:spMkLst>
        </pc:spChg>
      </pc:sldChg>
      <pc:sldChg chg="add">
        <pc:chgData name="정해민" userId="dd03a94b-fd89-4c50-97d0-66d1011b8b47" providerId="ADAL" clId="{9E26B4F8-3D38-984C-9A1B-20CE09F952DC}" dt="2020-04-14T03:26:10.189" v="165"/>
        <pc:sldMkLst>
          <pc:docMk/>
          <pc:sldMk cId="2790292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D3EF6-A183-6545-A596-226441DD934D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0B735-F759-924D-AD1E-F99A12E0E5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039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ECEBC-8B37-E446-89AD-8420A48BB6E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483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ECEBC-8B37-E446-89AD-8420A48BB6E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66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00CF-55BE-6C4A-A622-BE7D6B60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C5FB7-39CA-0342-8BFD-9F992AC34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FD5BA-68E7-D245-B505-5DF3719A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F0A3-BEF4-634A-88D2-17147BA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A83D-5133-B442-A65A-36C14720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3DC8E-EDDC-C84E-A114-A80953C8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9189A-3734-0644-91A3-2D069C6B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0C92B-E3C8-3844-BF30-AD8565E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B6EB3-5A18-9946-853C-F217E43A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6CD6D-EB40-F34A-AA70-186157A1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82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E42D3-8FA0-FC4A-B222-FED71FE3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EE1E6-8ED6-3041-A2EC-ECB8BBBC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59563-D185-AC44-8798-46AA2F3F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10DCD-FFCB-7D45-ADBC-7A180848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D3005-F609-7C42-A4E1-478BEB00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8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296C-73DF-D045-9419-5336920A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87332-75AC-7045-B5BD-6A6FC876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98637-8F57-4446-B85E-DD3D3FFB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3776F-0408-204B-9411-DC468CA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BF9D5-2071-4D40-B600-953453C1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77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AE16-7007-9843-B4AE-77A6A5C0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6D755-2BA2-4F45-8643-5D590D10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E80A8-DE5C-6648-9B39-198EF5F3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4201-E71E-C847-BF0E-A349E38B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89C84-F6B7-D14F-9BEF-2E39F3E6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6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66EEB-6C9C-824A-8CD9-9C815E13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C2BBB-B3FE-C94F-ADD6-A6280F950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D194E-E26E-C144-8714-4DA04E34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F5A8B-367C-E943-A0A2-0A644ED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0A56B-8FA5-7F47-BED2-BC6FED7B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39FFC-A83E-E447-890E-871080AA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77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A99CE-7C58-A140-8B92-E002498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8CE61-70A0-804B-A65C-F338A390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05777-1647-2F41-A376-1968E0E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D49C0-261B-0147-843F-300DB2D6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25638-688B-0B49-9B96-E87FEA13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7F9776-750E-434B-A2FE-9B46653A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6F62D4-46A2-9D40-9A5B-57D6DBB8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D489F2-DA4D-F04F-90C4-72CA8B65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6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C0F7E-61C5-4243-B111-DA9551D6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C09FAF-8B2A-D34E-AAEE-56B5097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6D0D50-FD1A-CA4E-B9E9-431FF8EE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A27B53-0840-BC44-B956-C64A1B7F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4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6298F-A071-674A-B403-C12AEFAB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D8DE50-CE3C-924A-88CC-7D181101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8E3AE-F0F8-2B46-AE15-C91A12CE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51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E6830-BDA6-CA40-9370-265834E5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4CCFE-AE03-D843-9C90-60EA4CA4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999787-5F7C-7D42-863F-8874D55E1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E649B-FECE-7847-A52F-61241486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6BFB-15B0-BA4B-AEA6-6C3A3872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64BDB-C603-EB47-8556-29062B2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9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0D760-8CBD-AB45-B7FF-47D2F9E0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D2CBD-2144-6248-BB47-ED44C841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6108D-AEFE-D64B-90AA-F343CAD2B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3D1CD-2856-EA48-A1D0-5088E57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D1063-3BF3-E64A-919F-B93DB37B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7CF08-B838-BE43-883F-A898C1FA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8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5B9C71-3EA5-4645-8948-9EDFFBE7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E850E-20E1-7842-A263-872CAF8F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9FC35-F663-8D4C-A5DF-82BF6CF3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CB11-7116-9044-82A9-7593697EF6C0}" type="datetimeFigureOut">
              <a:rPr kumimoji="1" lang="ko-Kore-KR" altLang="en-US" smtClean="0"/>
              <a:t>04/14/2020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204AB-45C9-384B-A31A-68898363D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93E65-A411-EF42-8F65-64D41A274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C13C-5758-E14D-9DB0-0B609B643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27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mart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앉아있는, 싱크, 테이블이(가) 표시된 사진&#10;&#10;자동 생성된 설명">
            <a:extLst>
              <a:ext uri="{FF2B5EF4-FFF2-40B4-BE49-F238E27FC236}">
                <a16:creationId xmlns:a16="http://schemas.microsoft.com/office/drawing/2014/main" id="{06CC308B-A652-4155-8575-7A51E219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015FD2-BE09-514E-BD68-D420B0AAF64D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E20B3-B791-EB49-AC7A-88CB1E422547}"/>
              </a:ext>
            </a:extLst>
          </p:cNvPr>
          <p:cNvSpPr txBox="1"/>
          <p:nvPr/>
        </p:nvSpPr>
        <p:spPr>
          <a:xfrm>
            <a:off x="3274216" y="1567130"/>
            <a:ext cx="5643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I-Tub(</a:t>
            </a:r>
            <a:r>
              <a:rPr kumimoji="1" lang="ko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지능형 욕조</a:t>
            </a:r>
            <a:r>
              <a:rPr kumimoji="1" lang="en-US" altLang="ko-KR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4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4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kumimoji="1" lang="ko-KR" altLang="en-US" sz="40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주차 </a:t>
            </a:r>
            <a:r>
              <a:rPr kumimoji="1" lang="ko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주간 보고</a:t>
            </a:r>
            <a:endParaRPr kumimoji="1" lang="en-US" altLang="ko-Kore-KR" sz="4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D84FA-84D5-BC43-A1D4-DE0D8F43DDA7}"/>
              </a:ext>
            </a:extLst>
          </p:cNvPr>
          <p:cNvSpPr txBox="1"/>
          <p:nvPr/>
        </p:nvSpPr>
        <p:spPr>
          <a:xfrm>
            <a:off x="8343900" y="3782884"/>
            <a:ext cx="3278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학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       기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2020-1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과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       목</a:t>
            </a:r>
            <a:r>
              <a:rPr kumimoji="1" lang="en-US" altLang="ko-KR" dirty="0">
                <a:solidFill>
                  <a:schemeClr val="bg1"/>
                </a:solidFill>
              </a:rPr>
              <a:t>: </a:t>
            </a:r>
            <a:r>
              <a:rPr kumimoji="1" lang="ko-KR" altLang="en-US" dirty="0" err="1">
                <a:solidFill>
                  <a:schemeClr val="bg1"/>
                </a:solidFill>
              </a:rPr>
              <a:t>캡스톤디자인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담당교수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정현숙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팀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        명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얼티밋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ko-Kore-KR" altLang="en-US" dirty="0">
                <a:solidFill>
                  <a:schemeClr val="bg1"/>
                </a:solidFill>
              </a:rPr>
              <a:t>팀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        </a:t>
            </a:r>
            <a:r>
              <a:rPr kumimoji="1" lang="ko-Kore-KR" altLang="en-US" dirty="0">
                <a:solidFill>
                  <a:schemeClr val="bg1"/>
                </a:solidFill>
              </a:rPr>
              <a:t>장</a:t>
            </a:r>
            <a:r>
              <a:rPr kumimoji="1" lang="en-US" altLang="ko-Kore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임대인</a:t>
            </a:r>
            <a:r>
              <a:rPr kumimoji="1" lang="en-US" altLang="ko-KR" dirty="0">
                <a:solidFill>
                  <a:schemeClr val="bg1"/>
                </a:solidFill>
              </a:rPr>
              <a:t>(20154300)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팀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        원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정해민</a:t>
            </a:r>
            <a:r>
              <a:rPr kumimoji="1" lang="en-US" altLang="ko-KR" dirty="0">
                <a:solidFill>
                  <a:schemeClr val="bg1"/>
                </a:solidFill>
              </a:rPr>
              <a:t>(20144748)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                   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서정욱</a:t>
            </a:r>
            <a:r>
              <a:rPr kumimoji="1" lang="en-US" altLang="ko-KR" dirty="0">
                <a:solidFill>
                  <a:schemeClr val="bg1"/>
                </a:solidFill>
              </a:rPr>
              <a:t>(20154199)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                   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조휘훈</a:t>
            </a:r>
            <a:r>
              <a:rPr kumimoji="1" lang="en-US" altLang="ko-KR" dirty="0">
                <a:solidFill>
                  <a:schemeClr val="bg1"/>
                </a:solidFill>
              </a:rPr>
              <a:t>(20154219)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                   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박지수</a:t>
            </a:r>
            <a:r>
              <a:rPr kumimoji="1" lang="en-US" altLang="ko-KR" dirty="0">
                <a:solidFill>
                  <a:schemeClr val="bg1"/>
                </a:solidFill>
              </a:rPr>
              <a:t>(20154280)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추천모드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endParaRPr kumimoji="1" lang="en-US" altLang="ko-KR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DB63F90-A734-4D0D-A5A5-873DDAB5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1146246"/>
            <a:ext cx="1074570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나만의 설정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660798A3-3080-4867-B5B4-373C92C0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146246"/>
            <a:ext cx="107266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현재 정보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45E1913-7005-470C-AC04-74723D52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1146246"/>
            <a:ext cx="1078380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앉아있는, 싱크, 테이블이(가) 표시된 사진&#10;&#10;자동 생성된 설명">
            <a:extLst>
              <a:ext uri="{FF2B5EF4-FFF2-40B4-BE49-F238E27FC236}">
                <a16:creationId xmlns:a16="http://schemas.microsoft.com/office/drawing/2014/main" id="{E90B2E19-39BD-463D-BF11-7AADFDE7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FBFDD0-F41D-D14F-B082-A2987A52C4F1}"/>
              </a:ext>
            </a:extLst>
          </p:cNvPr>
          <p:cNvSpPr/>
          <p:nvPr/>
        </p:nvSpPr>
        <p:spPr>
          <a:xfrm>
            <a:off x="-1" y="-1"/>
            <a:ext cx="12191999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33FB1-36B4-654B-9739-1DCAB7EE29A0}"/>
              </a:ext>
            </a:extLst>
          </p:cNvPr>
          <p:cNvSpPr txBox="1"/>
          <p:nvPr/>
        </p:nvSpPr>
        <p:spPr>
          <a:xfrm>
            <a:off x="3552824" y="3044279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Q&amp;A</a:t>
            </a:r>
            <a:endParaRPr kumimoji="1" lang="ko-Kore-KR" altLang="en-US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2F77CE-E82A-E94D-89D8-BE1BE1C4C0F7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5978C-530B-4A40-89F0-4E4126B525D5}"/>
              </a:ext>
            </a:extLst>
          </p:cNvPr>
          <p:cNvSpPr txBox="1"/>
          <p:nvPr/>
        </p:nvSpPr>
        <p:spPr>
          <a:xfrm>
            <a:off x="571500" y="146119"/>
            <a:ext cx="425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지시사항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003590-B340-1147-8FAE-6F5F50124A8F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B82F38-9339-914B-8179-AFE39AEBAA67}"/>
              </a:ext>
            </a:extLst>
          </p:cNvPr>
          <p:cNvSpPr txBox="1"/>
          <p:nvPr/>
        </p:nvSpPr>
        <p:spPr>
          <a:xfrm>
            <a:off x="799904" y="1273413"/>
            <a:ext cx="8801100" cy="305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카카오 오븐을 사용하여 설계 진행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대인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정욱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필요로 하는 부품 최종 결정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대인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지수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필요 데이터 수집 지시</a:t>
            </a:r>
            <a:r>
              <a:rPr kumimoji="1" lang="en-US" altLang="ko-KR" sz="2500" dirty="0"/>
              <a:t>(</a:t>
            </a:r>
            <a:r>
              <a:rPr kumimoji="1" lang="ko-KR" altLang="en-US" sz="2500" dirty="0" err="1"/>
              <a:t>휘훈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ko-KR" sz="2500" dirty="0"/>
              <a:t>4</a:t>
            </a:r>
            <a:r>
              <a:rPr kumimoji="1" lang="ko-KR" altLang="en-US" sz="2500" dirty="0"/>
              <a:t>주차 발표 </a:t>
            </a:r>
            <a:r>
              <a:rPr kumimoji="1" lang="en-US" altLang="ko-KR" sz="2500" dirty="0"/>
              <a:t>ppt</a:t>
            </a:r>
            <a:r>
              <a:rPr kumimoji="1" lang="ko-KR" altLang="en-US" sz="2500" dirty="0"/>
              <a:t> 작성 지시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해민</a:t>
            </a:r>
            <a:r>
              <a:rPr kumimoji="1" lang="en-US" altLang="ko-KR" sz="2500" dirty="0"/>
              <a:t>)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52533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D499D-1615-F940-9411-46221C55A48E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5B316-890F-9449-BEA8-F8CADF2939BC}"/>
              </a:ext>
            </a:extLst>
          </p:cNvPr>
          <p:cNvSpPr txBox="1"/>
          <p:nvPr/>
        </p:nvSpPr>
        <p:spPr>
          <a:xfrm>
            <a:off x="571500" y="146119"/>
            <a:ext cx="425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진행사항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81C6CAE-8F1D-9047-A786-AC972A7605D0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425BE3-213B-E54D-BDD6-C35C1281A402}"/>
              </a:ext>
            </a:extLst>
          </p:cNvPr>
          <p:cNvSpPr txBox="1"/>
          <p:nvPr/>
        </p:nvSpPr>
        <p:spPr>
          <a:xfrm>
            <a:off x="809330" y="1146246"/>
            <a:ext cx="88011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ore-KR" altLang="en-US" sz="2500" dirty="0"/>
              <a:t>필요</a:t>
            </a:r>
            <a:r>
              <a:rPr kumimoji="1" lang="ko-KR" altLang="en-US" sz="2500" dirty="0"/>
              <a:t> 부품 </a:t>
            </a:r>
            <a:r>
              <a:rPr kumimoji="1" lang="en-US" altLang="ko-KR" sz="2500" dirty="0"/>
              <a:t>80%</a:t>
            </a:r>
            <a:r>
              <a:rPr kumimoji="1" lang="ko-KR" altLang="en-US" sz="2500" dirty="0"/>
              <a:t> 확정 </a:t>
            </a:r>
            <a:r>
              <a:rPr kumimoji="1" lang="en-US" altLang="ko-KR" sz="2500" dirty="0"/>
              <a:t>(</a:t>
            </a:r>
            <a:r>
              <a:rPr kumimoji="1" lang="en-US" altLang="ko-KR" sz="2500" dirty="0" err="1"/>
              <a:t>DeviceMart</a:t>
            </a:r>
            <a:r>
              <a:rPr kumimoji="1" lang="ko-KR" altLang="en-US" sz="2500" dirty="0"/>
              <a:t> 사이트에서 조사 중</a:t>
            </a:r>
            <a:r>
              <a:rPr kumimoji="1" lang="en-US" altLang="ko-KR" sz="2500" dirty="0"/>
              <a:t>.</a:t>
            </a:r>
            <a:r>
              <a:rPr kumimoji="1" lang="ko-KR" altLang="en-US" sz="2500" dirty="0"/>
              <a:t> </a:t>
            </a:r>
            <a:r>
              <a:rPr kumimoji="1" lang="en-US" altLang="ko-KR" sz="2500" dirty="0">
                <a:hlinkClick r:id="rId2"/>
              </a:rPr>
              <a:t>https://</a:t>
            </a:r>
            <a:r>
              <a:rPr kumimoji="1" lang="en-US" altLang="ko-KR" sz="2500" dirty="0" err="1">
                <a:hlinkClick r:id="rId2"/>
              </a:rPr>
              <a:t>www.devicemart.co.kr</a:t>
            </a:r>
            <a:r>
              <a:rPr kumimoji="1" lang="en-US" altLang="ko-KR" sz="2500" dirty="0"/>
              <a:t>)</a:t>
            </a:r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설문조사를 통한 데이터 수집 실시</a:t>
            </a:r>
            <a:r>
              <a:rPr kumimoji="1" lang="en-US" altLang="ko-KR" sz="2500" dirty="0"/>
              <a:t>(104/1000</a:t>
            </a:r>
            <a:r>
              <a:rPr kumimoji="1" lang="ko-KR" altLang="en-US" sz="2500" dirty="0"/>
              <a:t>명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카카오 오븐을 활용한 대략적인 틀 </a:t>
            </a:r>
            <a:r>
              <a:rPr kumimoji="1" lang="ko-KR" altLang="en-US" sz="2500" dirty="0" smtClean="0"/>
              <a:t>작성 </a:t>
            </a:r>
            <a:r>
              <a:rPr kumimoji="1" lang="en-US" altLang="ko-KR" sz="2500" dirty="0" smtClean="0"/>
              <a:t>(</a:t>
            </a:r>
            <a:r>
              <a:rPr kumimoji="1" lang="ko-KR" altLang="en-US" sz="2500" dirty="0" smtClean="0"/>
              <a:t>첨부파일 참고</a:t>
            </a:r>
            <a:r>
              <a:rPr kumimoji="1" lang="en-US" altLang="ko-KR" sz="2500" smtClean="0"/>
              <a:t>)</a:t>
            </a:r>
            <a:endParaRPr kumimoji="1" lang="en-US" altLang="ko-KR" sz="25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프로젝트의 방향성을 일부 수정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지능형 욕조를 만드는 것에서 바꿔 모든 욕조에 장착만 하면 지능형 욕조로 사용할 수 있게 해주는 플랫폼을 만드는 것으로 변경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5612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425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예정사항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9EA1A2-601F-824F-8149-BB9B5769C0AE}"/>
              </a:ext>
            </a:extLst>
          </p:cNvPr>
          <p:cNvSpPr txBox="1"/>
          <p:nvPr/>
        </p:nvSpPr>
        <p:spPr>
          <a:xfrm>
            <a:off x="715062" y="1348827"/>
            <a:ext cx="8801100" cy="459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ko-Kore-KR" sz="2500" dirty="0"/>
              <a:t>5</a:t>
            </a:r>
            <a:r>
              <a:rPr kumimoji="1" lang="ko-Kore-KR" altLang="en-US" sz="2500" dirty="0"/>
              <a:t>월달</a:t>
            </a:r>
            <a:r>
              <a:rPr kumimoji="1" lang="ko-KR" altLang="en-US" sz="2500" dirty="0"/>
              <a:t> </a:t>
            </a:r>
            <a:r>
              <a:rPr kumimoji="1" lang="ko-KR" altLang="en-US" sz="2500" dirty="0" err="1"/>
              <a:t>과제비</a:t>
            </a:r>
            <a:r>
              <a:rPr kumimoji="1" lang="ko-KR" altLang="en-US" sz="2500" dirty="0"/>
              <a:t> </a:t>
            </a:r>
            <a:r>
              <a:rPr kumimoji="1" lang="ko-KR" altLang="en-US" sz="2500" dirty="0" err="1"/>
              <a:t>정산서</a:t>
            </a:r>
            <a:r>
              <a:rPr kumimoji="1" lang="ko-KR" altLang="en-US" sz="2500" dirty="0"/>
              <a:t> 제출을 위한 서류 작성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대인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오븐으로 설계한 대략적인 웹사이트 양식을 참고하여 실제 웹사이트 제작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정욱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지속적인 설문조사를 통한 데이터 수집 실시</a:t>
            </a:r>
            <a:r>
              <a:rPr kumimoji="1" lang="en-US" altLang="ko-KR" sz="2500" dirty="0"/>
              <a:t>(</a:t>
            </a:r>
            <a:r>
              <a:rPr kumimoji="1" lang="ko-KR" altLang="en-US" sz="2500" dirty="0" err="1"/>
              <a:t>휘훈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사용자에 대한 </a:t>
            </a:r>
            <a:r>
              <a:rPr kumimoji="1" lang="en-US" altLang="ko-KR" sz="2500" dirty="0"/>
              <a:t>DB</a:t>
            </a:r>
            <a:r>
              <a:rPr kumimoji="1" lang="ko-KR" altLang="en-US" sz="2500" dirty="0"/>
              <a:t> 구축을 위한 </a:t>
            </a:r>
            <a:r>
              <a:rPr kumimoji="1" lang="en-US" altLang="ko-KR" sz="2500" dirty="0"/>
              <a:t>DB</a:t>
            </a:r>
            <a:r>
              <a:rPr kumimoji="1" lang="ko-KR" altLang="en-US" sz="2500" dirty="0"/>
              <a:t> 설계 지시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지수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해민</a:t>
            </a:r>
            <a:r>
              <a:rPr kumimoji="1" lang="en-US" altLang="ko-KR" sz="25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2500" dirty="0"/>
              <a:t>대략적인 시제품에 대한 형태를 구상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필요한 </a:t>
            </a:r>
            <a:r>
              <a:rPr kumimoji="1" lang="en-US" altLang="ko-KR" sz="2500" dirty="0"/>
              <a:t>SW</a:t>
            </a:r>
            <a:r>
              <a:rPr kumimoji="1" lang="ko-KR" altLang="en-US" sz="2500" dirty="0"/>
              <a:t> 구상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대인</a:t>
            </a:r>
            <a:r>
              <a:rPr kumimoji="1" lang="en-US" altLang="ko-KR" sz="2500" dirty="0"/>
              <a:t>)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643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시작페이지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 descr="실내, 개체, 앉아있는, 작은이(가) 표시된 사진&#10;&#10;자동 생성된 설명">
            <a:extLst>
              <a:ext uri="{FF2B5EF4-FFF2-40B4-BE49-F238E27FC236}">
                <a16:creationId xmlns:a16="http://schemas.microsoft.com/office/drawing/2014/main" id="{C40FA10D-714F-4FF0-98DC-61F8BB03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728285"/>
            <a:ext cx="1074570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프로필 선택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관리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CB46FA2-2CE4-4949-BCE0-0C26A3F6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1146246"/>
            <a:ext cx="1074570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20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생성 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F4460E9-0C75-44E4-A3F8-FC576E35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146245"/>
            <a:ext cx="1076475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사용자선택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520BDFE-2BD6-46B4-8F67-90642006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146246"/>
            <a:ext cx="107266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D3AFBC-F1BA-2F4A-ABF2-D6877B4B9D6B}"/>
              </a:ext>
            </a:extLst>
          </p:cNvPr>
          <p:cNvSpPr/>
          <p:nvPr/>
        </p:nvSpPr>
        <p:spPr>
          <a:xfrm>
            <a:off x="0" y="0"/>
            <a:ext cx="266700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67E2-59FF-B948-BDE2-1D4EA97F2CE3}"/>
              </a:ext>
            </a:extLst>
          </p:cNvPr>
          <p:cNvSpPr txBox="1"/>
          <p:nvPr/>
        </p:nvSpPr>
        <p:spPr>
          <a:xfrm>
            <a:off x="571500" y="146119"/>
            <a:ext cx="780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추천모드</a:t>
            </a:r>
            <a:endParaRPr kumimoji="1" lang="ko-Kore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88BCC2-A5B3-544C-AAF9-D4E6D16A5E4A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E7CA3FB-A7C3-471A-B6C3-4332220D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1227906"/>
            <a:ext cx="1074570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2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243</Words>
  <Application>Microsoft Office PowerPoint</Application>
  <PresentationFormat>와이드스크린</PresentationFormat>
  <Paragraphs>38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정해민</dc:creator>
  <cp:lastModifiedBy>대인 임</cp:lastModifiedBy>
  <cp:revision>13</cp:revision>
  <dcterms:created xsi:type="dcterms:W3CDTF">2020-04-13T16:09:13Z</dcterms:created>
  <dcterms:modified xsi:type="dcterms:W3CDTF">2020-04-14T13:07:43Z</dcterms:modified>
</cp:coreProperties>
</file>