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69" r:id="rId4"/>
    <p:sldId id="261" r:id="rId5"/>
    <p:sldId id="259" r:id="rId6"/>
    <p:sldId id="264" r:id="rId7"/>
    <p:sldId id="26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776" y="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ACCF13-E2C0-478B-B247-DBDE1299A26A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84D4D0-4C07-4681-ABA7-855BAA970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2133600"/>
            <a:ext cx="7343336" cy="23012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Film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inceleme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Birtek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Amacı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Film </a:t>
            </a:r>
            <a:r>
              <a:rPr lang="en-US" sz="2000" dirty="0" err="1" smtClean="0"/>
              <a:t>inceleme</a:t>
            </a:r>
            <a:r>
              <a:rPr lang="en-US" sz="2000" dirty="0" smtClean="0"/>
              <a:t> </a:t>
            </a:r>
            <a:r>
              <a:rPr lang="en-US" sz="2000" dirty="0" err="1" smtClean="0"/>
              <a:t>platformu</a:t>
            </a:r>
            <a:r>
              <a:rPr lang="en-US" sz="2000" dirty="0" smtClean="0"/>
              <a:t>, </a:t>
            </a:r>
            <a:r>
              <a:rPr lang="en-US" sz="2000" dirty="0" err="1" smtClean="0"/>
              <a:t>filmsever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kullanıcılara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dizi</a:t>
            </a:r>
            <a:r>
              <a:rPr lang="en-US" sz="2000" dirty="0" smtClean="0"/>
              <a:t> </a:t>
            </a:r>
            <a:r>
              <a:rPr lang="en-US" sz="2000" dirty="0" err="1" smtClean="0"/>
              <a:t>özellik</a:t>
            </a:r>
            <a:r>
              <a:rPr lang="en-US" sz="2000" dirty="0" smtClean="0"/>
              <a:t> </a:t>
            </a:r>
            <a:r>
              <a:rPr lang="en-US" sz="2000" dirty="0" err="1" smtClean="0"/>
              <a:t>sunarak</a:t>
            </a:r>
            <a:r>
              <a:rPr lang="en-US" sz="2000" dirty="0" smtClean="0"/>
              <a:t> </a:t>
            </a:r>
            <a:r>
              <a:rPr lang="en-US" sz="2000" dirty="0" err="1" smtClean="0"/>
              <a:t>onların</a:t>
            </a:r>
            <a:r>
              <a:rPr lang="en-US" sz="2000" dirty="0" smtClean="0"/>
              <a:t> </a:t>
            </a:r>
            <a:r>
              <a:rPr lang="en-US" sz="2000" dirty="0" err="1" smtClean="0"/>
              <a:t>filmlere</a:t>
            </a:r>
            <a:r>
              <a:rPr lang="en-US" sz="2000" dirty="0" smtClean="0"/>
              <a:t> </a:t>
            </a:r>
            <a:r>
              <a:rPr lang="en-US" sz="2000" dirty="0" err="1" smtClean="0"/>
              <a:t>verdikleri</a:t>
            </a:r>
            <a:r>
              <a:rPr lang="en-US" sz="2000" dirty="0" smtClean="0"/>
              <a:t> </a:t>
            </a:r>
            <a:r>
              <a:rPr lang="en-US" sz="2000" dirty="0" err="1" smtClean="0"/>
              <a:t>puanları</a:t>
            </a:r>
            <a:r>
              <a:rPr lang="en-US" sz="2000" dirty="0" smtClean="0"/>
              <a:t> </a:t>
            </a:r>
            <a:r>
              <a:rPr lang="en-US" sz="2000" dirty="0" err="1" smtClean="0"/>
              <a:t>paylaşmalarını</a:t>
            </a:r>
            <a:r>
              <a:rPr lang="en-US" sz="2000" dirty="0" smtClean="0"/>
              <a:t> </a:t>
            </a:r>
            <a:r>
              <a:rPr lang="en-US" sz="2000" dirty="0" err="1" smtClean="0"/>
              <a:t>sağlar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    Platform </a:t>
            </a:r>
            <a:r>
              <a:rPr lang="en-US" sz="2000" dirty="0" err="1" smtClean="0"/>
              <a:t>üzerinde</a:t>
            </a:r>
            <a:r>
              <a:rPr lang="en-US" sz="2000" dirty="0" smtClean="0"/>
              <a:t> </a:t>
            </a:r>
            <a:r>
              <a:rPr lang="en-US" sz="2000" dirty="0" err="1" smtClean="0"/>
              <a:t>bulunan</a:t>
            </a:r>
            <a:r>
              <a:rPr lang="en-US" sz="2000" dirty="0" smtClean="0"/>
              <a:t> film </a:t>
            </a:r>
            <a:r>
              <a:rPr lang="en-US" sz="2000" dirty="0" err="1" smtClean="0"/>
              <a:t>listesinden</a:t>
            </a:r>
            <a:r>
              <a:rPr lang="en-US" sz="2000" dirty="0" smtClean="0"/>
              <a:t> </a:t>
            </a:r>
            <a:r>
              <a:rPr lang="en-US" sz="2000" dirty="0" err="1" smtClean="0"/>
              <a:t>sevdikleri</a:t>
            </a:r>
            <a:r>
              <a:rPr lang="en-US" sz="2000" dirty="0" smtClean="0"/>
              <a:t> </a:t>
            </a:r>
            <a:r>
              <a:rPr lang="en-US" sz="2000" dirty="0" err="1" smtClean="0"/>
              <a:t>filmleri</a:t>
            </a:r>
            <a:r>
              <a:rPr lang="en-US" sz="2000" dirty="0" smtClean="0"/>
              <a:t> </a:t>
            </a:r>
            <a:r>
              <a:rPr lang="en-US" sz="2000" dirty="0" err="1" smtClean="0"/>
              <a:t>seçip</a:t>
            </a:r>
            <a:r>
              <a:rPr lang="en-US" sz="2000" dirty="0" smtClean="0"/>
              <a:t> </a:t>
            </a:r>
            <a:r>
              <a:rPr lang="en-US" sz="2000" dirty="0" err="1" smtClean="0"/>
              <a:t>puanlayabilirler</a:t>
            </a:r>
            <a:r>
              <a:rPr lang="en-US" sz="2000" dirty="0" smtClean="0"/>
              <a:t> </a:t>
            </a:r>
            <a:r>
              <a:rPr lang="en-US" sz="2000" dirty="0" err="1" smtClean="0"/>
              <a:t>veya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kullanıcılar</a:t>
            </a:r>
            <a:r>
              <a:rPr lang="en-US" sz="2000" dirty="0" smtClean="0"/>
              <a:t>, </a:t>
            </a:r>
            <a:r>
              <a:rPr lang="en-US" sz="2000" dirty="0" err="1" smtClean="0"/>
              <a:t>platforma</a:t>
            </a:r>
            <a:r>
              <a:rPr lang="en-US" sz="2000" dirty="0" smtClean="0"/>
              <a:t> </a:t>
            </a:r>
            <a:r>
              <a:rPr lang="en-US" sz="2000" dirty="0" err="1" smtClean="0"/>
              <a:t>eksik</a:t>
            </a:r>
            <a:r>
              <a:rPr lang="en-US" sz="2000" dirty="0" smtClean="0"/>
              <a:t> </a:t>
            </a:r>
            <a:r>
              <a:rPr lang="en-US" sz="2000" dirty="0" err="1" smtClean="0"/>
              <a:t>veya</a:t>
            </a:r>
            <a:r>
              <a:rPr lang="en-US" sz="2000" dirty="0" smtClean="0"/>
              <a:t> </a:t>
            </a:r>
            <a:r>
              <a:rPr lang="en-US" sz="2000" dirty="0" err="1" smtClean="0"/>
              <a:t>bulunmayan</a:t>
            </a:r>
            <a:r>
              <a:rPr lang="en-US" sz="2000" dirty="0" smtClean="0"/>
              <a:t> </a:t>
            </a:r>
            <a:r>
              <a:rPr lang="en-US" sz="2000" dirty="0" err="1" smtClean="0"/>
              <a:t>filmleri</a:t>
            </a:r>
            <a:r>
              <a:rPr lang="en-US" sz="2000" dirty="0" smtClean="0"/>
              <a:t> </a:t>
            </a:r>
            <a:r>
              <a:rPr lang="en-US" sz="2000" dirty="0" err="1" smtClean="0"/>
              <a:t>ekleyebilirler</a:t>
            </a:r>
            <a:r>
              <a:rPr lang="en-US" sz="2000" dirty="0" smtClean="0"/>
              <a:t>. Bu, </a:t>
            </a:r>
            <a:r>
              <a:rPr lang="en-US" sz="2000" dirty="0" err="1" smtClean="0"/>
              <a:t>platformun</a:t>
            </a:r>
            <a:r>
              <a:rPr lang="en-US" sz="2000" dirty="0" smtClean="0"/>
              <a:t> film </a:t>
            </a:r>
            <a:r>
              <a:rPr lang="en-US" sz="2000" dirty="0" err="1" smtClean="0"/>
              <a:t>verilerini</a:t>
            </a:r>
            <a:r>
              <a:rPr lang="en-US" sz="2000" dirty="0" smtClean="0"/>
              <a:t> </a:t>
            </a:r>
            <a:r>
              <a:rPr lang="en-US" sz="2000" dirty="0" err="1" smtClean="0"/>
              <a:t>genişletir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çeşitlendirir</a:t>
            </a:r>
            <a:r>
              <a:rPr lang="en-US" sz="2000" dirty="0" smtClean="0"/>
              <a:t>. </a:t>
            </a:r>
            <a:r>
              <a:rPr lang="en-US" sz="2000" dirty="0" err="1" smtClean="0"/>
              <a:t>Yeni</a:t>
            </a:r>
            <a:r>
              <a:rPr lang="en-US" sz="2000" dirty="0" smtClean="0"/>
              <a:t> </a:t>
            </a:r>
            <a:r>
              <a:rPr lang="en-US" sz="2000" dirty="0" err="1" smtClean="0"/>
              <a:t>eklenen</a:t>
            </a:r>
            <a:r>
              <a:rPr lang="en-US" sz="2000" dirty="0" smtClean="0"/>
              <a:t> </a:t>
            </a:r>
            <a:r>
              <a:rPr lang="en-US" sz="2000" dirty="0" err="1" smtClean="0"/>
              <a:t>filmler</a:t>
            </a:r>
            <a:r>
              <a:rPr lang="en-US" sz="2000" dirty="0" smtClean="0"/>
              <a:t> de </a:t>
            </a:r>
            <a:r>
              <a:rPr lang="en-US" sz="2000" dirty="0" err="1" smtClean="0"/>
              <a:t>diğer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kullanıcılar</a:t>
            </a:r>
            <a:r>
              <a:rPr lang="en-US" sz="2000" dirty="0" smtClean="0"/>
              <a:t> </a:t>
            </a:r>
            <a:r>
              <a:rPr lang="en-US" sz="2000" dirty="0" err="1" smtClean="0"/>
              <a:t>tarafından</a:t>
            </a:r>
            <a:r>
              <a:rPr lang="en-US" sz="2000" dirty="0" smtClean="0"/>
              <a:t> </a:t>
            </a:r>
            <a:r>
              <a:rPr lang="en-US" sz="2000" dirty="0" err="1" smtClean="0"/>
              <a:t>değerlendirilebilir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türlere</a:t>
            </a:r>
            <a:r>
              <a:rPr lang="en-US" sz="2000" dirty="0" smtClean="0"/>
              <a:t> </a:t>
            </a:r>
            <a:r>
              <a:rPr lang="en-US" sz="2000" dirty="0" err="1" smtClean="0"/>
              <a:t>göre</a:t>
            </a:r>
            <a:r>
              <a:rPr lang="en-US" sz="2000" dirty="0" smtClean="0"/>
              <a:t> </a:t>
            </a:r>
            <a:r>
              <a:rPr lang="en-US" sz="2000" dirty="0" err="1" smtClean="0"/>
              <a:t>ayrılan</a:t>
            </a:r>
            <a:r>
              <a:rPr lang="en-US" sz="2000" dirty="0" smtClean="0"/>
              <a:t> film </a:t>
            </a:r>
            <a:r>
              <a:rPr lang="en-US" sz="2000" dirty="0" err="1" smtClean="0"/>
              <a:t>sistemi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filmleri</a:t>
            </a:r>
            <a:r>
              <a:rPr lang="en-US" sz="2000" dirty="0" smtClean="0"/>
              <a:t> </a:t>
            </a:r>
            <a:r>
              <a:rPr lang="en-US" sz="2000" dirty="0" err="1" smtClean="0"/>
              <a:t>bulmaları</a:t>
            </a:r>
            <a:r>
              <a:rPr lang="en-US" sz="2000" dirty="0" smtClean="0"/>
              <a:t> </a:t>
            </a:r>
            <a:r>
              <a:rPr lang="en-US" sz="2000" dirty="0" err="1" smtClean="0"/>
              <a:t>kolaylaşmış</a:t>
            </a:r>
            <a:r>
              <a:rPr lang="en-US" sz="2000" dirty="0" smtClean="0"/>
              <a:t> </a:t>
            </a:r>
            <a:r>
              <a:rPr lang="en-US" sz="2000" dirty="0" err="1" smtClean="0"/>
              <a:t>olur</a:t>
            </a:r>
            <a:r>
              <a:rPr lang="en-US" sz="20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Akış</a:t>
            </a:r>
            <a:r>
              <a:rPr lang="en-US" dirty="0" smtClean="0"/>
              <a:t> </a:t>
            </a:r>
            <a:r>
              <a:rPr lang="en-US" dirty="0" err="1" smtClean="0"/>
              <a:t>şeması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3 İçerik Yer Tutucusu" descr="flow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6018" y="1600200"/>
            <a:ext cx="687018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Kullanıcı</a:t>
            </a:r>
            <a:r>
              <a:rPr lang="en-US" sz="6600" dirty="0" smtClean="0"/>
              <a:t> </a:t>
            </a:r>
            <a:r>
              <a:rPr lang="en-US" sz="6600" dirty="0" err="1" smtClean="0"/>
              <a:t>Giriş</a:t>
            </a:r>
            <a:r>
              <a:rPr lang="en-US" sz="6600" dirty="0" smtClean="0"/>
              <a:t> </a:t>
            </a:r>
            <a:r>
              <a:rPr lang="en-US" sz="6600" dirty="0" err="1" smtClean="0"/>
              <a:t>Sistemi</a:t>
            </a:r>
            <a:r>
              <a:rPr lang="en-US" sz="6600" dirty="0" smtClean="0"/>
              <a:t> :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0" y="3429000"/>
            <a:ext cx="5410200" cy="2971800"/>
          </a:xfrm>
          <a:noFill/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Kullanıcıdan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kullanıcı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adı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şifre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alır.GirisKontrolu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metodunu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kullanarak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giriş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kontrolü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yapar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Girişdenemesi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değişkeni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üç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başarısız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giriş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denemesi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sonrasında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programdan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çıkış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yapar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GirişKontrolü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metodu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Kullanıcı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adı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şifre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format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kontrolü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yapar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Eğer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geçerliyse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true,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değilse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false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döner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Gecerlikullanıcıadi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gecerli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kullanıcışifresKullanıcı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ad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şifre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girişinin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formatlarını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kontrol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eder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All(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char.IsLetterOrDigit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metodu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sayesinde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sadece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harf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sayılardan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oluşmasını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sağlar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SifreliYaz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()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metodu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Kullanıcıya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şifresini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gizli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şekilde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yazma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imkanı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sağlar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ConsoleKeyInfo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kullanarak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girişi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okur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ekrana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yıldız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(*)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basar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1000" dirty="0"/>
          </a:p>
        </p:txBody>
      </p:sp>
      <p:pic>
        <p:nvPicPr>
          <p:cNvPr id="7" name="6 Resim" descr="proj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4603102" cy="3048000"/>
          </a:xfrm>
          <a:prstGeom prst="rect">
            <a:avLst/>
          </a:prstGeom>
        </p:spPr>
      </p:pic>
      <p:pic>
        <p:nvPicPr>
          <p:cNvPr id="9" name="8 Resim" descr="Screenshot 2024-01-11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28600"/>
            <a:ext cx="4038600" cy="2947865"/>
          </a:xfrm>
          <a:prstGeom prst="rect">
            <a:avLst/>
          </a:prstGeom>
        </p:spPr>
      </p:pic>
      <p:pic>
        <p:nvPicPr>
          <p:cNvPr id="10" name="9 Resim" descr="proje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3276600"/>
            <a:ext cx="3276600" cy="299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Kullanıcı</a:t>
            </a:r>
            <a:r>
              <a:rPr lang="en-US" sz="2400" dirty="0" smtClean="0"/>
              <a:t> </a:t>
            </a:r>
            <a:r>
              <a:rPr lang="en-US" sz="2400" dirty="0" err="1" smtClean="0"/>
              <a:t>işlem</a:t>
            </a:r>
            <a:r>
              <a:rPr lang="en-US" sz="2400" dirty="0" smtClean="0"/>
              <a:t> </a:t>
            </a:r>
            <a:r>
              <a:rPr lang="en-US" sz="2400" dirty="0" err="1" smtClean="0"/>
              <a:t>menüsü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Yeni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film </a:t>
            </a:r>
            <a:r>
              <a:rPr lang="en-US" sz="2400" dirty="0" err="1" smtClean="0"/>
              <a:t>eklemek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olan</a:t>
            </a:r>
            <a:r>
              <a:rPr lang="en-US" sz="2400" dirty="0" smtClean="0"/>
              <a:t> </a:t>
            </a:r>
            <a:r>
              <a:rPr lang="en-US" sz="2400" dirty="0" err="1" smtClean="0"/>
              <a:t>filmler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arasından</a:t>
            </a:r>
            <a:r>
              <a:rPr lang="en-US" sz="2400" dirty="0" smtClean="0"/>
              <a:t> </a:t>
            </a:r>
            <a:r>
              <a:rPr lang="en-US" sz="2400" dirty="0" err="1" smtClean="0"/>
              <a:t>birini</a:t>
            </a:r>
            <a:r>
              <a:rPr lang="en-US" sz="2400" dirty="0" smtClean="0"/>
              <a:t> </a:t>
            </a:r>
            <a:r>
              <a:rPr lang="en-US" sz="2400" dirty="0" err="1" smtClean="0"/>
              <a:t>seçmek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Seçilen</a:t>
            </a:r>
            <a:r>
              <a:rPr lang="en-US" sz="2400" dirty="0" smtClean="0"/>
              <a:t> </a:t>
            </a:r>
            <a:r>
              <a:rPr lang="en-US" sz="2400" dirty="0" err="1" smtClean="0"/>
              <a:t>filme</a:t>
            </a:r>
            <a:r>
              <a:rPr lang="en-US" sz="2400" dirty="0" smtClean="0"/>
              <a:t> </a:t>
            </a:r>
            <a:r>
              <a:rPr lang="en-US" sz="2400" dirty="0" err="1" smtClean="0"/>
              <a:t>puan</a:t>
            </a:r>
            <a:r>
              <a:rPr lang="en-US" sz="2400" dirty="0" smtClean="0"/>
              <a:t> </a:t>
            </a:r>
            <a:r>
              <a:rPr lang="en-US" sz="2400" dirty="0" err="1" smtClean="0"/>
              <a:t>vermek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Tüm</a:t>
            </a:r>
            <a:r>
              <a:rPr lang="en-US" sz="2400" dirty="0" smtClean="0"/>
              <a:t> </a:t>
            </a:r>
            <a:r>
              <a:rPr lang="en-US" sz="2400" dirty="0" err="1" smtClean="0"/>
              <a:t>filmleri</a:t>
            </a:r>
            <a:r>
              <a:rPr lang="en-US" sz="2400" dirty="0" smtClean="0"/>
              <a:t> </a:t>
            </a:r>
            <a:r>
              <a:rPr lang="en-US" sz="2400" dirty="0" err="1" smtClean="0"/>
              <a:t>listelemek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Belli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türdeki</a:t>
            </a:r>
            <a:r>
              <a:rPr lang="en-US" sz="2400" dirty="0" smtClean="0"/>
              <a:t> </a:t>
            </a:r>
            <a:r>
              <a:rPr lang="en-US" sz="2400" dirty="0" err="1" smtClean="0"/>
              <a:t>filmleri</a:t>
            </a:r>
            <a:r>
              <a:rPr lang="en-US" sz="2400" dirty="0" smtClean="0"/>
              <a:t> </a:t>
            </a:r>
            <a:r>
              <a:rPr lang="en-US" sz="2400" dirty="0" err="1" smtClean="0"/>
              <a:t>listelemek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Film </a:t>
            </a:r>
            <a:r>
              <a:rPr lang="en-US" sz="2400" dirty="0" err="1" smtClean="0"/>
              <a:t>silmek</a:t>
            </a:r>
            <a:endParaRPr lang="en-US" sz="2400" dirty="0" smtClean="0"/>
          </a:p>
          <a:p>
            <a:r>
              <a:rPr lang="en-US" sz="2400" dirty="0" err="1" smtClean="0"/>
              <a:t>Sistemden</a:t>
            </a:r>
            <a:r>
              <a:rPr lang="en-US" sz="2400" dirty="0" smtClean="0"/>
              <a:t> </a:t>
            </a:r>
            <a:r>
              <a:rPr lang="en-US" sz="2400" dirty="0" err="1" smtClean="0"/>
              <a:t>çıkma</a:t>
            </a:r>
            <a:r>
              <a:rPr lang="en-US" sz="2400" dirty="0" smtClean="0"/>
              <a:t> </a:t>
            </a:r>
            <a:r>
              <a:rPr lang="en-US" sz="2400" dirty="0" err="1" smtClean="0"/>
              <a:t>işlemleri</a:t>
            </a:r>
            <a:r>
              <a:rPr lang="en-US" sz="2400" dirty="0" smtClean="0"/>
              <a:t> </a:t>
            </a:r>
            <a:r>
              <a:rPr lang="en-US" sz="2400" dirty="0" err="1" smtClean="0"/>
              <a:t>yapılır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267200"/>
            <a:ext cx="7467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6 İçerik Yer Tutucusu"/>
          <p:cNvSpPr>
            <a:spLocks noGrp="1"/>
          </p:cNvSpPr>
          <p:nvPr>
            <p:ph idx="1"/>
          </p:nvPr>
        </p:nvSpPr>
        <p:spPr>
          <a:xfrm>
            <a:off x="-228600" y="1447800"/>
            <a:ext cx="4953000" cy="3733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lvl="1"/>
            <a:r>
              <a:rPr lang="en-US" dirty="0" err="1" smtClean="0"/>
              <a:t>Programın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</a:t>
            </a:r>
            <a:r>
              <a:rPr lang="en-US" dirty="0" err="1" smtClean="0"/>
              <a:t>işlevleri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FilmEkle</a:t>
            </a:r>
            <a:r>
              <a:rPr lang="en-US" dirty="0" smtClean="0"/>
              <a:t>: </a:t>
            </a:r>
            <a:r>
              <a:rPr lang="en-US" dirty="0" err="1" smtClean="0"/>
              <a:t>Kullanıcıdan</a:t>
            </a:r>
            <a:r>
              <a:rPr lang="en-US" dirty="0" smtClean="0"/>
              <a:t> film </a:t>
            </a:r>
            <a:r>
              <a:rPr lang="en-US" dirty="0" err="1" smtClean="0"/>
              <a:t>bilgilerini</a:t>
            </a:r>
            <a:r>
              <a:rPr lang="en-US" dirty="0" smtClean="0"/>
              <a:t> </a:t>
            </a:r>
            <a:r>
              <a:rPr lang="en-US" dirty="0" err="1" smtClean="0"/>
              <a:t>alarak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film </a:t>
            </a:r>
            <a:r>
              <a:rPr lang="en-US" dirty="0" err="1" smtClean="0"/>
              <a:t>ekler.Yıl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1800 </a:t>
            </a:r>
            <a:r>
              <a:rPr lang="en-US" dirty="0" err="1" smtClean="0"/>
              <a:t>yılından</a:t>
            </a:r>
            <a:r>
              <a:rPr lang="en-US" dirty="0" smtClean="0"/>
              <a:t> </a:t>
            </a:r>
            <a:r>
              <a:rPr lang="en-US" dirty="0" err="1" smtClean="0"/>
              <a:t>günümüze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yılları</a:t>
            </a:r>
            <a:r>
              <a:rPr lang="en-US" dirty="0" smtClean="0"/>
              <a:t> </a:t>
            </a:r>
            <a:r>
              <a:rPr lang="en-US" dirty="0" err="1" smtClean="0"/>
              <a:t>girebiliriz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FilmSeç</a:t>
            </a:r>
            <a:r>
              <a:rPr lang="en-US" dirty="0" smtClean="0"/>
              <a:t>: </a:t>
            </a:r>
            <a:r>
              <a:rPr lang="en-US" dirty="0" err="1" smtClean="0"/>
              <a:t>Kullanıcıdan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film </a:t>
            </a:r>
            <a:r>
              <a:rPr lang="en-US" dirty="0" err="1" smtClean="0"/>
              <a:t>seçmesini</a:t>
            </a:r>
            <a:r>
              <a:rPr lang="en-US" dirty="0" smtClean="0"/>
              <a:t> </a:t>
            </a:r>
            <a:r>
              <a:rPr lang="en-US" dirty="0" err="1" smtClean="0"/>
              <a:t>ister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FilmPuanla</a:t>
            </a:r>
            <a:r>
              <a:rPr lang="en-US" dirty="0" smtClean="0"/>
              <a:t>: </a:t>
            </a:r>
            <a:r>
              <a:rPr lang="en-US" dirty="0" err="1" smtClean="0"/>
              <a:t>Kullanıcıdan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filme</a:t>
            </a:r>
            <a:r>
              <a:rPr lang="en-US" dirty="0" smtClean="0"/>
              <a:t> </a:t>
            </a:r>
            <a:r>
              <a:rPr lang="en-US" dirty="0" err="1" smtClean="0"/>
              <a:t>puan</a:t>
            </a:r>
            <a:r>
              <a:rPr lang="en-US" dirty="0" smtClean="0"/>
              <a:t> </a:t>
            </a:r>
            <a:r>
              <a:rPr lang="en-US" dirty="0" err="1" smtClean="0"/>
              <a:t>girmesini</a:t>
            </a:r>
            <a:r>
              <a:rPr lang="en-US" dirty="0" smtClean="0"/>
              <a:t> </a:t>
            </a:r>
            <a:r>
              <a:rPr lang="en-US" dirty="0" err="1" smtClean="0"/>
              <a:t>ister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FilmleriListele</a:t>
            </a:r>
            <a:r>
              <a:rPr lang="en-US" dirty="0" smtClean="0"/>
              <a:t>: </a:t>
            </a:r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filmleri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r>
              <a:rPr lang="en-US" dirty="0" smtClean="0"/>
              <a:t> </a:t>
            </a:r>
            <a:r>
              <a:rPr lang="en-US" dirty="0" err="1" smtClean="0"/>
              <a:t>listeler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TurdekiFilmleriListele</a:t>
            </a:r>
            <a:r>
              <a:rPr lang="en-US" dirty="0" smtClean="0"/>
              <a:t>: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türdeki</a:t>
            </a:r>
            <a:r>
              <a:rPr lang="en-US" dirty="0" smtClean="0"/>
              <a:t> </a:t>
            </a:r>
            <a:r>
              <a:rPr lang="en-US" dirty="0" err="1" smtClean="0"/>
              <a:t>filmleri</a:t>
            </a:r>
            <a:r>
              <a:rPr lang="en-US" dirty="0" smtClean="0"/>
              <a:t> </a:t>
            </a:r>
            <a:r>
              <a:rPr lang="en-US" dirty="0" err="1" smtClean="0"/>
              <a:t>listeler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endParaRPr lang="en-US" sz="1000" dirty="0"/>
          </a:p>
        </p:txBody>
      </p:sp>
      <p:pic>
        <p:nvPicPr>
          <p:cNvPr id="8" name="7 Resim" descr="proj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066800"/>
            <a:ext cx="3962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Film </a:t>
            </a:r>
            <a:r>
              <a:rPr lang="en-US" dirty="0" err="1" smtClean="0"/>
              <a:t>türleri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5181600" y="3505200"/>
            <a:ext cx="3962400" cy="2544763"/>
          </a:xfrm>
        </p:spPr>
        <p:txBody>
          <a:bodyPr>
            <a:normAutofit/>
          </a:bodyPr>
          <a:lstStyle/>
          <a:p>
            <a:r>
              <a:rPr lang="en-US" sz="1000" dirty="0" smtClean="0"/>
              <a:t>Film </a:t>
            </a:r>
            <a:r>
              <a:rPr lang="en-US" sz="1000" dirty="0" err="1" smtClean="0"/>
              <a:t>türlerini</a:t>
            </a:r>
            <a:r>
              <a:rPr lang="en-US" sz="1000" dirty="0" smtClean="0"/>
              <a:t> </a:t>
            </a:r>
            <a:r>
              <a:rPr lang="en-US" sz="1000" dirty="0" err="1" smtClean="0"/>
              <a:t>belirtmek</a:t>
            </a:r>
            <a:r>
              <a:rPr lang="en-US" sz="1000" dirty="0" smtClean="0"/>
              <a:t> </a:t>
            </a:r>
            <a:r>
              <a:rPr lang="en-US" sz="1000" dirty="0" err="1" smtClean="0"/>
              <a:t>için</a:t>
            </a:r>
            <a:r>
              <a:rPr lang="en-US" sz="1000" dirty="0" smtClean="0"/>
              <a:t> </a:t>
            </a:r>
            <a:r>
              <a:rPr lang="en-US" sz="1000" dirty="0" err="1" smtClean="0"/>
              <a:t>FilmTur</a:t>
            </a:r>
            <a:r>
              <a:rPr lang="en-US" sz="1000" dirty="0" smtClean="0"/>
              <a:t> </a:t>
            </a:r>
            <a:r>
              <a:rPr lang="en-US" sz="1000" dirty="0" err="1" smtClean="0"/>
              <a:t>adlı</a:t>
            </a:r>
            <a:r>
              <a:rPr lang="en-US" sz="1000" dirty="0" smtClean="0"/>
              <a:t> </a:t>
            </a:r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enum</a:t>
            </a:r>
            <a:r>
              <a:rPr lang="en-US" sz="1000" dirty="0" smtClean="0"/>
              <a:t> </a:t>
            </a:r>
            <a:r>
              <a:rPr lang="en-US" sz="1000" dirty="0" err="1" smtClean="0"/>
              <a:t>kullanıldı</a:t>
            </a:r>
            <a:r>
              <a:rPr lang="en-US" sz="1000" dirty="0" err="1" smtClean="0"/>
              <a:t>.,</a:t>
            </a:r>
            <a:r>
              <a:rPr lang="en-US" sz="1000" dirty="0" err="1" smtClean="0"/>
              <a:t>FilmTur</a:t>
            </a:r>
            <a:r>
              <a:rPr lang="en-US" sz="1000" dirty="0" smtClean="0"/>
              <a:t> </a:t>
            </a:r>
            <a:r>
              <a:rPr lang="en-US" sz="1000" dirty="0" err="1" smtClean="0"/>
              <a:t>enum'u</a:t>
            </a:r>
            <a:r>
              <a:rPr lang="en-US" sz="1000" dirty="0" smtClean="0"/>
              <a:t>, film </a:t>
            </a:r>
            <a:r>
              <a:rPr lang="en-US" sz="1000" dirty="0" err="1" smtClean="0"/>
              <a:t>türlerini</a:t>
            </a:r>
            <a:r>
              <a:rPr lang="en-US" sz="1000" dirty="0" smtClean="0"/>
              <a:t> </a:t>
            </a:r>
            <a:r>
              <a:rPr lang="en-US" sz="1000" dirty="0" err="1" smtClean="0"/>
              <a:t>temsil</a:t>
            </a:r>
            <a:r>
              <a:rPr lang="en-US" sz="1000" dirty="0" smtClean="0"/>
              <a:t> </a:t>
            </a:r>
            <a:r>
              <a:rPr lang="en-US" sz="1000" dirty="0" err="1" smtClean="0"/>
              <a:t>eden</a:t>
            </a:r>
            <a:r>
              <a:rPr lang="en-US" sz="1000" dirty="0" smtClean="0"/>
              <a:t> </a:t>
            </a:r>
            <a:r>
              <a:rPr lang="en-US" sz="1000" dirty="0" err="1" smtClean="0"/>
              <a:t>değerlere</a:t>
            </a:r>
            <a:r>
              <a:rPr lang="en-US" sz="1000" dirty="0" smtClean="0"/>
              <a:t> (</a:t>
            </a:r>
            <a:r>
              <a:rPr lang="en-US" sz="1000" dirty="0" err="1" smtClean="0"/>
              <a:t>Fantastik</a:t>
            </a:r>
            <a:r>
              <a:rPr lang="en-US" sz="1000" dirty="0" smtClean="0"/>
              <a:t>, Dram, </a:t>
            </a:r>
            <a:r>
              <a:rPr lang="en-US" sz="1000" dirty="0" err="1" smtClean="0"/>
              <a:t>Aksiyon</a:t>
            </a:r>
            <a:r>
              <a:rPr lang="en-US" sz="1000" dirty="0" smtClean="0"/>
              <a:t>, </a:t>
            </a:r>
            <a:r>
              <a:rPr lang="en-US" sz="1000" dirty="0" err="1" smtClean="0"/>
              <a:t>Bilimkurgu</a:t>
            </a:r>
            <a:r>
              <a:rPr lang="en-US" sz="1000" dirty="0" smtClean="0"/>
              <a:t>, </a:t>
            </a:r>
            <a:r>
              <a:rPr lang="en-US" sz="1000" dirty="0" err="1" smtClean="0"/>
              <a:t>Komedi</a:t>
            </a:r>
            <a:r>
              <a:rPr lang="en-US" sz="1000" dirty="0" smtClean="0"/>
              <a:t>) sahiptir.0dan </a:t>
            </a:r>
            <a:r>
              <a:rPr lang="en-US" sz="1000" dirty="0" err="1" smtClean="0"/>
              <a:t>başlayarak</a:t>
            </a:r>
            <a:r>
              <a:rPr lang="en-US" sz="1000" dirty="0" smtClean="0"/>
              <a:t> </a:t>
            </a:r>
            <a:r>
              <a:rPr lang="en-US" sz="1000" dirty="0" err="1" smtClean="0"/>
              <a:t>artan</a:t>
            </a:r>
            <a:r>
              <a:rPr lang="en-US" sz="1000" dirty="0" smtClean="0"/>
              <a:t> </a:t>
            </a:r>
            <a:r>
              <a:rPr lang="en-US" sz="1000" dirty="0" err="1" smtClean="0"/>
              <a:t>değerler</a:t>
            </a:r>
            <a:r>
              <a:rPr lang="en-US" sz="1000" dirty="0" smtClean="0"/>
              <a:t> </a:t>
            </a:r>
            <a:r>
              <a:rPr lang="en-US" sz="1000" dirty="0" err="1" smtClean="0"/>
              <a:t>vermiştir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Bu </a:t>
            </a:r>
            <a:r>
              <a:rPr lang="en-US" sz="1000" dirty="0" err="1" smtClean="0"/>
              <a:t>kod</a:t>
            </a:r>
            <a:r>
              <a:rPr lang="en-US" sz="1000" dirty="0" smtClean="0"/>
              <a:t> </a:t>
            </a:r>
            <a:r>
              <a:rPr lang="en-US" sz="1000" dirty="0" err="1" smtClean="0"/>
              <a:t>parçası</a:t>
            </a:r>
            <a:r>
              <a:rPr lang="en-US" sz="1000" dirty="0" smtClean="0"/>
              <a:t>, Film </a:t>
            </a:r>
            <a:r>
              <a:rPr lang="en-US" sz="1000" dirty="0" err="1" smtClean="0"/>
              <a:t>sınıfının</a:t>
            </a:r>
            <a:r>
              <a:rPr lang="en-US" sz="1000" dirty="0" smtClean="0"/>
              <a:t> </a:t>
            </a:r>
            <a:r>
              <a:rPr lang="en-US" sz="1000" dirty="0" err="1" smtClean="0"/>
              <a:t>yapıcı</a:t>
            </a:r>
            <a:r>
              <a:rPr lang="en-US" sz="1000" dirty="0" smtClean="0"/>
              <a:t> </a:t>
            </a:r>
            <a:r>
              <a:rPr lang="en-US" sz="1000" dirty="0" err="1" smtClean="0"/>
              <a:t>metodunu</a:t>
            </a:r>
            <a:r>
              <a:rPr lang="en-US" sz="1000" dirty="0" smtClean="0"/>
              <a:t>  </a:t>
            </a:r>
            <a:r>
              <a:rPr lang="en-US" sz="1000" dirty="0" err="1" smtClean="0"/>
              <a:t>temsil</a:t>
            </a:r>
            <a:r>
              <a:rPr lang="en-US" sz="1000" dirty="0" smtClean="0"/>
              <a:t> </a:t>
            </a:r>
            <a:r>
              <a:rPr lang="en-US" sz="1000" dirty="0" err="1" smtClean="0"/>
              <a:t>eder</a:t>
            </a:r>
            <a:r>
              <a:rPr lang="en-US" sz="1000" dirty="0" smtClean="0"/>
              <a:t>. </a:t>
            </a:r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sınıfın</a:t>
            </a:r>
            <a:r>
              <a:rPr lang="en-US" sz="1000" dirty="0" smtClean="0"/>
              <a:t> </a:t>
            </a:r>
            <a:r>
              <a:rPr lang="en-US" sz="1000" dirty="0" err="1" smtClean="0"/>
              <a:t>yapıcı</a:t>
            </a:r>
            <a:r>
              <a:rPr lang="en-US" sz="1000" dirty="0" smtClean="0"/>
              <a:t> </a:t>
            </a:r>
            <a:r>
              <a:rPr lang="en-US" sz="1000" dirty="0" err="1" smtClean="0"/>
              <a:t>metodu</a:t>
            </a:r>
            <a:r>
              <a:rPr lang="en-US" sz="1000" dirty="0" smtClean="0"/>
              <a:t>, </a:t>
            </a:r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nesnenin</a:t>
            </a:r>
            <a:r>
              <a:rPr lang="en-US" sz="1000" dirty="0" smtClean="0"/>
              <a:t> </a:t>
            </a:r>
            <a:r>
              <a:rPr lang="en-US" sz="1000" dirty="0" err="1" smtClean="0"/>
              <a:t>oluşturulduğu</a:t>
            </a:r>
            <a:r>
              <a:rPr lang="en-US" sz="1000" dirty="0" smtClean="0"/>
              <a:t> </a:t>
            </a:r>
            <a:r>
              <a:rPr lang="en-US" sz="1000" dirty="0" err="1" smtClean="0"/>
              <a:t>anda</a:t>
            </a:r>
            <a:r>
              <a:rPr lang="en-US" sz="1000" dirty="0" smtClean="0"/>
              <a:t> </a:t>
            </a:r>
            <a:r>
              <a:rPr lang="en-US" sz="1000" dirty="0" err="1" smtClean="0"/>
              <a:t>çalışan</a:t>
            </a:r>
            <a:r>
              <a:rPr lang="en-US" sz="1000" dirty="0" smtClean="0"/>
              <a:t> </a:t>
            </a:r>
            <a:r>
              <a:rPr lang="en-US" sz="1000" dirty="0" err="1" smtClean="0"/>
              <a:t>ve</a:t>
            </a:r>
            <a:r>
              <a:rPr lang="en-US" sz="1000" dirty="0" smtClean="0"/>
              <a:t> </a:t>
            </a:r>
            <a:r>
              <a:rPr lang="en-US" sz="1000" dirty="0" err="1" smtClean="0"/>
              <a:t>genellikle</a:t>
            </a:r>
            <a:r>
              <a:rPr lang="en-US" sz="1000" dirty="0" smtClean="0"/>
              <a:t> </a:t>
            </a:r>
            <a:r>
              <a:rPr lang="en-US" sz="1000" dirty="0" err="1" smtClean="0"/>
              <a:t>nesnenin</a:t>
            </a:r>
            <a:r>
              <a:rPr lang="en-US" sz="1000" dirty="0" smtClean="0"/>
              <a:t> </a:t>
            </a:r>
            <a:r>
              <a:rPr lang="en-US" sz="1000" dirty="0" err="1" smtClean="0"/>
              <a:t>başlangıç</a:t>
            </a:r>
            <a:r>
              <a:rPr lang="en-US" sz="1000" dirty="0" smtClean="0"/>
              <a:t> </a:t>
            </a:r>
            <a:r>
              <a:rPr lang="en-US" sz="1000" dirty="0" err="1" smtClean="0"/>
              <a:t>durumunu</a:t>
            </a:r>
            <a:r>
              <a:rPr lang="en-US" sz="1000" dirty="0" smtClean="0"/>
              <a:t> </a:t>
            </a:r>
            <a:r>
              <a:rPr lang="en-US" sz="1000" dirty="0" err="1" smtClean="0"/>
              <a:t>belirlemek</a:t>
            </a:r>
            <a:r>
              <a:rPr lang="en-US" sz="1000" dirty="0" smtClean="0"/>
              <a:t> </a:t>
            </a:r>
            <a:r>
              <a:rPr lang="en-US" sz="1000" dirty="0" err="1" smtClean="0"/>
              <a:t>için</a:t>
            </a:r>
            <a:r>
              <a:rPr lang="en-US" sz="1000" dirty="0" smtClean="0"/>
              <a:t> </a:t>
            </a:r>
            <a:r>
              <a:rPr lang="en-US" sz="1000" dirty="0" err="1" smtClean="0"/>
              <a:t>kullanılan</a:t>
            </a:r>
            <a:r>
              <a:rPr lang="en-US" sz="1000" dirty="0" smtClean="0"/>
              <a:t> </a:t>
            </a:r>
            <a:r>
              <a:rPr lang="en-US" sz="1000" dirty="0" err="1" smtClean="0"/>
              <a:t>bir</a:t>
            </a:r>
            <a:r>
              <a:rPr lang="en-US" sz="1000" dirty="0" smtClean="0"/>
              <a:t> </a:t>
            </a:r>
            <a:r>
              <a:rPr lang="en-US" sz="1000" dirty="0" err="1" smtClean="0"/>
              <a:t>metottur</a:t>
            </a:r>
            <a:r>
              <a:rPr lang="en-US" sz="1000" dirty="0" smtClean="0"/>
              <a:t>.</a:t>
            </a:r>
          </a:p>
          <a:p>
            <a:r>
              <a:rPr lang="en-US" sz="1000" dirty="0" err="1" smtClean="0"/>
              <a:t>Yapıcı</a:t>
            </a:r>
            <a:r>
              <a:rPr lang="en-US" sz="1000" dirty="0" smtClean="0"/>
              <a:t> </a:t>
            </a:r>
            <a:r>
              <a:rPr lang="en-US" sz="1000" dirty="0" err="1" smtClean="0"/>
              <a:t>metodun</a:t>
            </a:r>
            <a:r>
              <a:rPr lang="en-US" sz="1000" dirty="0" smtClean="0"/>
              <a:t> </a:t>
            </a:r>
            <a:r>
              <a:rPr lang="en-US" sz="1000" dirty="0" err="1" smtClean="0"/>
              <a:t>içinde</a:t>
            </a:r>
            <a:r>
              <a:rPr lang="en-US" sz="1000" dirty="0" smtClean="0"/>
              <a:t> </a:t>
            </a:r>
            <a:r>
              <a:rPr lang="en-US" sz="1000" dirty="0" err="1" smtClean="0"/>
              <a:t>bulunan</a:t>
            </a:r>
            <a:r>
              <a:rPr lang="en-US" sz="1000" dirty="0" smtClean="0"/>
              <a:t> Ad, </a:t>
            </a:r>
            <a:r>
              <a:rPr lang="en-US" sz="1000" dirty="0" err="1" smtClean="0"/>
              <a:t>Yonetmen</a:t>
            </a:r>
            <a:r>
              <a:rPr lang="en-US" sz="1000" dirty="0" smtClean="0"/>
              <a:t>, </a:t>
            </a:r>
            <a:r>
              <a:rPr lang="en-US" sz="1000" dirty="0" err="1" smtClean="0"/>
              <a:t>Basroller</a:t>
            </a:r>
            <a:r>
              <a:rPr lang="en-US" sz="1000" dirty="0" smtClean="0"/>
              <a:t>, </a:t>
            </a:r>
            <a:r>
              <a:rPr lang="en-US" sz="1000" dirty="0" err="1" smtClean="0"/>
              <a:t>Yil</a:t>
            </a:r>
            <a:r>
              <a:rPr lang="en-US" sz="1000" dirty="0" smtClean="0"/>
              <a:t> </a:t>
            </a:r>
            <a:r>
              <a:rPr lang="en-US" sz="1000" dirty="0" err="1" smtClean="0"/>
              <a:t>ve</a:t>
            </a:r>
            <a:r>
              <a:rPr lang="en-US" sz="1000" dirty="0" smtClean="0"/>
              <a:t> </a:t>
            </a:r>
            <a:r>
              <a:rPr lang="en-US" sz="1000" dirty="0" err="1" smtClean="0"/>
              <a:t>Tur</a:t>
            </a:r>
            <a:r>
              <a:rPr lang="en-US" sz="1000" dirty="0" smtClean="0"/>
              <a:t> </a:t>
            </a:r>
            <a:r>
              <a:rPr lang="en-US" sz="1000" dirty="0" err="1" smtClean="0"/>
              <a:t>gibi</a:t>
            </a:r>
            <a:r>
              <a:rPr lang="en-US" sz="1000" dirty="0" smtClean="0"/>
              <a:t> </a:t>
            </a:r>
            <a:r>
              <a:rPr lang="en-US" sz="1000" dirty="0" err="1" smtClean="0"/>
              <a:t>değişkenler</a:t>
            </a:r>
            <a:r>
              <a:rPr lang="en-US" sz="1000" dirty="0" smtClean="0"/>
              <a:t>, Film </a:t>
            </a:r>
            <a:r>
              <a:rPr lang="en-US" sz="1000" dirty="0" err="1" smtClean="0"/>
              <a:t>sınıfının</a:t>
            </a:r>
            <a:r>
              <a:rPr lang="en-US" sz="1000" dirty="0" smtClean="0"/>
              <a:t> </a:t>
            </a:r>
            <a:r>
              <a:rPr lang="en-US" sz="1000" dirty="0" err="1" smtClean="0"/>
              <a:t>özelliklerini</a:t>
            </a:r>
            <a:r>
              <a:rPr lang="en-US" sz="1000" dirty="0" smtClean="0"/>
              <a:t> </a:t>
            </a:r>
            <a:r>
              <a:rPr lang="en-US" sz="1000" dirty="0" err="1" smtClean="0"/>
              <a:t>temsil</a:t>
            </a:r>
            <a:r>
              <a:rPr lang="en-US" sz="1000" dirty="0" smtClean="0"/>
              <a:t> </a:t>
            </a:r>
            <a:r>
              <a:rPr lang="en-US" sz="1000" dirty="0" err="1" smtClean="0"/>
              <a:t>eden</a:t>
            </a:r>
            <a:r>
              <a:rPr lang="en-US" sz="1000" dirty="0" smtClean="0"/>
              <a:t> </a:t>
            </a:r>
            <a:r>
              <a:rPr lang="en-US" sz="1000" dirty="0" err="1" smtClean="0"/>
              <a:t>sınıfın</a:t>
            </a:r>
            <a:r>
              <a:rPr lang="en-US" sz="1000" dirty="0" smtClean="0"/>
              <a:t> </a:t>
            </a:r>
            <a:r>
              <a:rPr lang="en-US" sz="1000" dirty="0" err="1" smtClean="0"/>
              <a:t>içindeki</a:t>
            </a:r>
            <a:r>
              <a:rPr lang="en-US" sz="1000" dirty="0" smtClean="0"/>
              <a:t> </a:t>
            </a:r>
            <a:r>
              <a:rPr lang="en-US" sz="1000" dirty="0" err="1" smtClean="0"/>
              <a:t>özelliklere</a:t>
            </a:r>
            <a:r>
              <a:rPr lang="en-US" sz="1000" dirty="0" smtClean="0"/>
              <a:t> </a:t>
            </a:r>
            <a:r>
              <a:rPr lang="en-US" sz="1000" dirty="0" err="1" smtClean="0"/>
              <a:t>değer</a:t>
            </a:r>
            <a:r>
              <a:rPr lang="en-US" sz="1000" dirty="0" smtClean="0"/>
              <a:t> </a:t>
            </a:r>
            <a:r>
              <a:rPr lang="en-US" sz="1000" dirty="0" err="1" smtClean="0"/>
              <a:t>atamak</a:t>
            </a:r>
            <a:r>
              <a:rPr lang="en-US" sz="1000" dirty="0" smtClean="0"/>
              <a:t> </a:t>
            </a:r>
            <a:r>
              <a:rPr lang="en-US" sz="1000" dirty="0" err="1" smtClean="0"/>
              <a:t>için</a:t>
            </a:r>
            <a:r>
              <a:rPr lang="en-US" sz="1000" dirty="0" smtClean="0"/>
              <a:t> </a:t>
            </a:r>
            <a:r>
              <a:rPr lang="en-US" sz="1000" dirty="0" err="1" smtClean="0"/>
              <a:t>kullanılır</a:t>
            </a:r>
            <a:endParaRPr lang="en-US" sz="1000" dirty="0" smtClean="0"/>
          </a:p>
          <a:p>
            <a:r>
              <a:rPr lang="en-US" sz="1000" dirty="0" smtClean="0"/>
              <a:t>B</a:t>
            </a:r>
            <a:r>
              <a:rPr lang="en-US" sz="1000" dirty="0" smtClean="0"/>
              <a:t>u </a:t>
            </a:r>
            <a:r>
              <a:rPr lang="en-US" sz="1000" dirty="0" err="1" smtClean="0"/>
              <a:t>şekilde</a:t>
            </a:r>
            <a:r>
              <a:rPr lang="en-US" sz="1000" dirty="0" smtClean="0"/>
              <a:t> </a:t>
            </a:r>
            <a:r>
              <a:rPr lang="en-US" sz="1000" dirty="0" err="1" smtClean="0"/>
              <a:t>tanımlanması</a:t>
            </a:r>
            <a:r>
              <a:rPr lang="en-US" sz="1000" dirty="0" smtClean="0"/>
              <a:t>, </a:t>
            </a:r>
            <a:r>
              <a:rPr lang="en-US" sz="1000" dirty="0" err="1" smtClean="0"/>
              <a:t>bir</a:t>
            </a:r>
            <a:r>
              <a:rPr lang="en-US" sz="1000" dirty="0" smtClean="0"/>
              <a:t> Film </a:t>
            </a:r>
            <a:r>
              <a:rPr lang="en-US" sz="1000" dirty="0" err="1" smtClean="0"/>
              <a:t>nesnesi</a:t>
            </a:r>
            <a:r>
              <a:rPr lang="en-US" sz="1000" dirty="0" smtClean="0"/>
              <a:t> </a:t>
            </a:r>
            <a:r>
              <a:rPr lang="en-US" sz="1000" dirty="0" err="1" smtClean="0"/>
              <a:t>oluşturulurken</a:t>
            </a:r>
            <a:r>
              <a:rPr lang="en-US" sz="1000" dirty="0" smtClean="0"/>
              <a:t> </a:t>
            </a:r>
            <a:r>
              <a:rPr lang="en-US" sz="1000" dirty="0" err="1" smtClean="0"/>
              <a:t>bu</a:t>
            </a:r>
            <a:r>
              <a:rPr lang="en-US" sz="1000" dirty="0" smtClean="0"/>
              <a:t> </a:t>
            </a:r>
            <a:r>
              <a:rPr lang="en-US" sz="1000" dirty="0" err="1" smtClean="0"/>
              <a:t>özelliklere</a:t>
            </a:r>
            <a:r>
              <a:rPr lang="en-US" sz="1000" dirty="0" smtClean="0"/>
              <a:t> </a:t>
            </a:r>
            <a:r>
              <a:rPr lang="en-US" sz="1000" dirty="0" err="1" smtClean="0"/>
              <a:t>başlangıç</a:t>
            </a:r>
            <a:r>
              <a:rPr lang="en-US" sz="1000" dirty="0" smtClean="0"/>
              <a:t> </a:t>
            </a:r>
            <a:r>
              <a:rPr lang="en-US" sz="1000" dirty="0" err="1" smtClean="0"/>
              <a:t>değerleri</a:t>
            </a:r>
            <a:r>
              <a:rPr lang="en-US" sz="1000" dirty="0" smtClean="0"/>
              <a:t> </a:t>
            </a:r>
            <a:r>
              <a:rPr lang="en-US" sz="1000" dirty="0" err="1" smtClean="0"/>
              <a:t>atanmasını</a:t>
            </a:r>
            <a:r>
              <a:rPr lang="en-US" sz="1000" dirty="0" smtClean="0"/>
              <a:t> </a:t>
            </a:r>
            <a:r>
              <a:rPr lang="en-US" sz="1000" dirty="0" err="1" smtClean="0"/>
              <a:t>sağlar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6" name="5 Resim" descr="enu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2743200" cy="1524000"/>
          </a:xfrm>
          <a:prstGeom prst="rect">
            <a:avLst/>
          </a:prstGeom>
        </p:spPr>
      </p:pic>
      <p:pic>
        <p:nvPicPr>
          <p:cNvPr id="7" name="3 İçerik Yer Tutucusu" descr="proj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895600"/>
            <a:ext cx="5334000" cy="31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274</TotalTime>
  <Words>303</Words>
  <Application>Microsoft Office PowerPoint</Application>
  <PresentationFormat>Ekran Gösterisi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Teknik</vt:lpstr>
      <vt:lpstr>Film inceleme platformu   Sinem Birtek</vt:lpstr>
      <vt:lpstr>Projenin Amacı:</vt:lpstr>
      <vt:lpstr>Akış şeması:</vt:lpstr>
      <vt:lpstr>Slayt 4</vt:lpstr>
      <vt:lpstr>Slayt 5</vt:lpstr>
      <vt:lpstr>Kullanıcı işlem menüsü: </vt:lpstr>
      <vt:lpstr> </vt:lpstr>
      <vt:lpstr>Film türleri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sinem birtek</dc:creator>
  <cp:lastModifiedBy>sinem birtek</cp:lastModifiedBy>
  <cp:revision>31</cp:revision>
  <dcterms:created xsi:type="dcterms:W3CDTF">2024-01-11T00:46:24Z</dcterms:created>
  <dcterms:modified xsi:type="dcterms:W3CDTF">2024-01-13T20:17:16Z</dcterms:modified>
</cp:coreProperties>
</file>