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9" r:id="rId3"/>
    <p:sldId id="258" r:id="rId4"/>
    <p:sldId id="262" r:id="rId5"/>
    <p:sldId id="264" r:id="rId6"/>
    <p:sldId id="274" r:id="rId7"/>
    <p:sldId id="273" r:id="rId8"/>
    <p:sldId id="263" r:id="rId9"/>
    <p:sldId id="265" r:id="rId10"/>
    <p:sldId id="269" r:id="rId11"/>
    <p:sldId id="266" r:id="rId12"/>
    <p:sldId id="271" r:id="rId13"/>
    <p:sldId id="270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39" autoAdjust="0"/>
  </p:normalViewPr>
  <p:slideViewPr>
    <p:cSldViewPr>
      <p:cViewPr>
        <p:scale>
          <a:sx n="96" d="100"/>
          <a:sy n="96" d="100"/>
        </p:scale>
        <p:origin x="-206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955BD-8EBD-47DF-BFEE-B089B2F7D290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4A97-9852-4390-AE1E-89A00E3D7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24A97-9852-4390-AE1E-89A00E3D717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2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24A97-9852-4390-AE1E-89A00E3D717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2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1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7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33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0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7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79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3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8967-1E6E-4C30-9519-42C1FF020400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0"/>
            <a:ext cx="9151482" cy="687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485900" y="1899047"/>
            <a:ext cx="6172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ДИНАМИЧЕСКОГО САЙТА: ИНТЕРНЕТ-МАГАЗИН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5600" y="4191000"/>
            <a:ext cx="601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ОФО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напр. 09.03.02 Информационные системы и технологии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Губарева Вера Геннадьевна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70277" y="6317974"/>
            <a:ext cx="180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Краснодар,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2022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06" y="533400"/>
            <a:ext cx="5669787" cy="186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73853" y="19878"/>
            <a:ext cx="4887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rebuchet MS" pitchFamily="34" charset="0"/>
                <a:cs typeface="Times New Roman" pitchFamily="18" charset="0"/>
              </a:rPr>
              <a:t>Страница со всеми магазинами</a:t>
            </a:r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39768" y="2577498"/>
            <a:ext cx="4817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rebuchet MS" pitchFamily="34" charset="0"/>
                <a:cs typeface="Times New Roman" pitchFamily="18" charset="0"/>
              </a:rPr>
              <a:t>Страница всех товаров и услуг</a:t>
            </a:r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7" y="3039163"/>
            <a:ext cx="8700999" cy="37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4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367681" y="526533"/>
            <a:ext cx="47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rebuchet MS" pitchFamily="34" charset="0"/>
                <a:cs typeface="Times New Roman" pitchFamily="18" charset="0"/>
              </a:rPr>
              <a:t>Форма для создания магазина</a:t>
            </a:r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49225" y="23191"/>
            <a:ext cx="3645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rebuchet MS" pitchFamily="34" charset="0"/>
                <a:cs typeface="Times New Roman" pitchFamily="18" charset="0"/>
              </a:rPr>
              <a:t>Работа с магазином</a:t>
            </a:r>
            <a:endParaRPr lang="ru-RU" sz="2800" b="1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23371" y="1123890"/>
            <a:ext cx="1245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Trebuchet MS" pitchFamily="34" charset="0"/>
                <a:cs typeface="Times New Roman" pitchFamily="18" charset="0"/>
              </a:rPr>
              <a:t>forms.py</a:t>
            </a:r>
            <a:endParaRPr lang="ru-RU" sz="2000" b="1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59441" y="3886200"/>
            <a:ext cx="2335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Trebuchet MS" pitchFamily="34" charset="0"/>
                <a:cs typeface="Times New Roman" pitchFamily="18" charset="0"/>
              </a:rPr>
              <a:t>create_shop.html</a:t>
            </a:r>
            <a:endParaRPr lang="ru-RU" sz="2000" b="1" dirty="0">
              <a:latin typeface="Trebuchet MS" pitchFamily="34" charset="0"/>
              <a:cs typeface="Times New Roman" pitchFamily="18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7" y="1524000"/>
            <a:ext cx="3638316" cy="424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71" y="1524000"/>
            <a:ext cx="5051016" cy="215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71" y="4282997"/>
            <a:ext cx="486294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4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7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5593667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400800" y="1059597"/>
            <a:ext cx="168341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rebuchet MS" pitchFamily="34" charset="0"/>
                <a:cs typeface="Times New Roman" pitchFamily="18" charset="0"/>
              </a:rPr>
              <a:t>views.py</a:t>
            </a:r>
            <a:endParaRPr lang="ru-RU" sz="2800" b="1" dirty="0" smtClean="0">
              <a:latin typeface="Trebuchet MS" pitchFamily="34" charset="0"/>
              <a:cs typeface="Times New Roman" pitchFamily="18" charset="0"/>
            </a:endParaRPr>
          </a:p>
          <a:p>
            <a:pPr algn="ctr"/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2286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rebuchet MS" pitchFamily="34" charset="0"/>
                <a:cs typeface="Times New Roman" pitchFamily="18" charset="0"/>
              </a:rPr>
              <a:t>Обработчики добавления товара и создания магазина</a:t>
            </a:r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82908" y="304800"/>
            <a:ext cx="697819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Выпадающее меню </a:t>
            </a:r>
          </a:p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для навигации по разделам сайта</a:t>
            </a:r>
          </a:p>
          <a:p>
            <a:pPr algn="ctr"/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5715000" cy="321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24574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3124200" y="1676400"/>
            <a:ext cx="153439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rebuchet MS" pitchFamily="34" charset="0"/>
                <a:cs typeface="Times New Roman" pitchFamily="18" charset="0"/>
              </a:rPr>
              <a:t>index.js</a:t>
            </a:r>
            <a:endParaRPr lang="ru-RU" sz="2800" b="1" dirty="0" smtClean="0">
              <a:latin typeface="Trebuchet MS" pitchFamily="34" charset="0"/>
              <a:cs typeface="Times New Roman" pitchFamily="18" charset="0"/>
            </a:endParaRPr>
          </a:p>
          <a:p>
            <a:pPr algn="ctr"/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960835" y="321365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Развитие сайта</a:t>
            </a:r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2986" y="1295400"/>
            <a:ext cx="754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latin typeface="Trebuchet MS" pitchFamily="34" charset="0"/>
                <a:cs typeface="Times New Roman" pitchFamily="18" charset="0"/>
              </a:rPr>
              <a:t>Добавить как можно больше функций для настройки страницы магазина: настройка внешнего вида, добавление пользовательских категорий, акций магазина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b="1" dirty="0" smtClean="0">
              <a:latin typeface="Trebuchet MS" pitchFamily="34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>
                <a:latin typeface="Trebuchet MS" pitchFamily="34" charset="0"/>
                <a:cs typeface="Times New Roman" pitchFamily="18" charset="0"/>
              </a:rPr>
              <a:t>Доработать функционал сайта: поиск по сайту, рекомендации, категории, отзывы к </a:t>
            </a:r>
            <a:r>
              <a:rPr lang="ru-RU" sz="2400" b="1" dirty="0" smtClean="0">
                <a:latin typeface="Trebuchet MS" pitchFamily="34" charset="0"/>
                <a:cs typeface="Times New Roman" pitchFamily="18" charset="0"/>
              </a:rPr>
              <a:t>товару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b="1" dirty="0" smtClean="0">
              <a:latin typeface="Trebuchet MS" pitchFamily="34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>
                <a:latin typeface="Trebuchet MS" pitchFamily="34" charset="0"/>
                <a:cs typeface="Times New Roman" pitchFamily="18" charset="0"/>
              </a:rPr>
              <a:t>Создать </a:t>
            </a:r>
            <a:r>
              <a:rPr lang="ru-RU" sz="2400" b="1" dirty="0" err="1" smtClean="0">
                <a:latin typeface="Trebuchet MS" pitchFamily="34" charset="0"/>
                <a:cs typeface="Times New Roman" pitchFamily="18" charset="0"/>
              </a:rPr>
              <a:t>мессенджер</a:t>
            </a:r>
            <a:r>
              <a:rPr lang="ru-RU" sz="2400" b="1" dirty="0" smtClean="0">
                <a:latin typeface="Trebuchet MS" pitchFamily="34" charset="0"/>
                <a:cs typeface="Times New Roman" pitchFamily="18" charset="0"/>
              </a:rPr>
              <a:t> для связи на сайте между продавцом и покупателем</a:t>
            </a:r>
            <a:endParaRPr lang="ru-RU" sz="2400" b="1" dirty="0">
              <a:latin typeface="Trebuchet MS" pitchFamily="34" charset="0"/>
              <a:cs typeface="Times New Roman" pitchFamily="18" charset="0"/>
            </a:endParaRPr>
          </a:p>
          <a:p>
            <a:pPr marL="342900" indent="-342900" algn="ctr">
              <a:buFont typeface="Arial" pitchFamily="34" charset="0"/>
              <a:buChar char="•"/>
            </a:pPr>
            <a:endParaRPr lang="ru-RU" sz="2400" b="1" dirty="0">
              <a:latin typeface="Trebuchet MS" pitchFamily="34" charset="0"/>
              <a:cs typeface="Times New Roman" pitchFamily="18" charset="0"/>
            </a:endParaRPr>
          </a:p>
          <a:p>
            <a:pPr marL="342900" indent="-342900" algn="ctr">
              <a:buFont typeface="Arial" pitchFamily="34" charset="0"/>
              <a:buChar char="•"/>
            </a:pPr>
            <a:endParaRPr lang="ru-RU" sz="2400" b="1" dirty="0" smtClean="0">
              <a:latin typeface="Trebuchet MS" pitchFamily="34" charset="0"/>
              <a:cs typeface="Times New Roman" pitchFamily="18" charset="0"/>
            </a:endParaRPr>
          </a:p>
          <a:p>
            <a:pPr marL="342900" indent="-342900" algn="ctr">
              <a:buFont typeface="Arial" pitchFamily="34" charset="0"/>
              <a:buChar char="•"/>
            </a:pPr>
            <a:endParaRPr lang="ru-RU" sz="2400" b="1" dirty="0"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5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52450" y="990600"/>
            <a:ext cx="80391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rebuchet MS" pitchFamily="34" charset="0"/>
              </a:rPr>
              <a:t>Были поставлены </a:t>
            </a:r>
            <a:r>
              <a:rPr lang="ru-RU" sz="2800" dirty="0">
                <a:latin typeface="Trebuchet MS" pitchFamily="34" charset="0"/>
              </a:rPr>
              <a:t>следующие задачи</a:t>
            </a:r>
            <a:r>
              <a:rPr lang="ru-RU" sz="2800" dirty="0" smtClean="0">
                <a:latin typeface="Trebuchet MS" pitchFamily="34" charset="0"/>
              </a:rPr>
              <a:t>:</a:t>
            </a:r>
          </a:p>
          <a:p>
            <a:pPr lvl="0">
              <a:lnSpc>
                <a:spcPct val="80000"/>
              </a:lnSpc>
            </a:pPr>
            <a:endParaRPr lang="ru-RU" sz="2800" dirty="0" smtClean="0">
              <a:latin typeface="Trebuchet MS" pitchFamily="34" charset="0"/>
            </a:endParaRPr>
          </a:p>
          <a:p>
            <a:pPr lvl="0"/>
            <a:r>
              <a:rPr lang="ru-RU" sz="2800" dirty="0" smtClean="0"/>
              <a:t>– </a:t>
            </a:r>
            <a:r>
              <a:rPr lang="ru-RU" sz="2800" dirty="0" smtClean="0">
                <a:latin typeface="Trebuchet MS" pitchFamily="34" charset="0"/>
              </a:rPr>
              <a:t>рассмотреть </a:t>
            </a:r>
            <a:r>
              <a:rPr lang="ru-RU" sz="2800" dirty="0">
                <a:latin typeface="Trebuchet MS" pitchFamily="34" charset="0"/>
              </a:rPr>
              <a:t>инструментальные средства разработки веб-сайтов</a:t>
            </a:r>
            <a:r>
              <a:rPr lang="ru-RU" sz="2800" dirty="0" smtClean="0">
                <a:latin typeface="Trebuchet MS" pitchFamily="34" charset="0"/>
              </a:rPr>
              <a:t>;</a:t>
            </a:r>
          </a:p>
          <a:p>
            <a:pPr lvl="0"/>
            <a:endParaRPr lang="ru-RU" sz="2800" dirty="0">
              <a:latin typeface="Trebuchet MS" pitchFamily="34" charset="0"/>
            </a:endParaRPr>
          </a:p>
          <a:p>
            <a:pPr lvl="0"/>
            <a:r>
              <a:rPr lang="ru-RU" sz="2800" dirty="0" smtClean="0"/>
              <a:t>– </a:t>
            </a:r>
            <a:r>
              <a:rPr lang="ru-RU" sz="2800" dirty="0" smtClean="0">
                <a:latin typeface="Trebuchet MS" pitchFamily="34" charset="0"/>
              </a:rPr>
              <a:t>создание </a:t>
            </a:r>
            <a:r>
              <a:rPr lang="ru-RU" sz="2800" dirty="0">
                <a:latin typeface="Trebuchet MS" pitchFamily="34" charset="0"/>
              </a:rPr>
              <a:t>макета первичной версии многостраничного сайта на </a:t>
            </a:r>
            <a:r>
              <a:rPr lang="en-US" sz="2800" dirty="0" err="1">
                <a:latin typeface="Trebuchet MS" pitchFamily="34" charset="0"/>
              </a:rPr>
              <a:t>Figma</a:t>
            </a:r>
            <a:r>
              <a:rPr lang="ru-RU" sz="2800" dirty="0" smtClean="0">
                <a:latin typeface="Trebuchet MS" pitchFamily="34" charset="0"/>
              </a:rPr>
              <a:t>;</a:t>
            </a:r>
          </a:p>
          <a:p>
            <a:pPr lvl="0"/>
            <a:endParaRPr lang="ru-RU" sz="2800" dirty="0">
              <a:latin typeface="Trebuchet MS" pitchFamily="34" charset="0"/>
            </a:endParaRPr>
          </a:p>
          <a:p>
            <a:pPr lvl="0"/>
            <a:r>
              <a:rPr lang="ru-RU" sz="2800" dirty="0" smtClean="0"/>
              <a:t>– </a:t>
            </a:r>
            <a:r>
              <a:rPr lang="ru-RU" sz="2800" dirty="0" smtClean="0">
                <a:latin typeface="Trebuchet MS" pitchFamily="34" charset="0"/>
              </a:rPr>
              <a:t>вёрстка </a:t>
            </a:r>
            <a:r>
              <a:rPr lang="ru-RU" sz="2800" dirty="0">
                <a:latin typeface="Trebuchet MS" pitchFamily="34" charset="0"/>
              </a:rPr>
              <a:t>макета</a:t>
            </a:r>
            <a:r>
              <a:rPr lang="en-US" sz="2800" dirty="0" smtClean="0">
                <a:latin typeface="Trebuchet MS" pitchFamily="34" charset="0"/>
              </a:rPr>
              <a:t>;</a:t>
            </a:r>
            <a:endParaRPr lang="ru-RU" sz="2800" dirty="0" smtClean="0">
              <a:latin typeface="Trebuchet MS" pitchFamily="34" charset="0"/>
            </a:endParaRPr>
          </a:p>
          <a:p>
            <a:pPr lvl="0"/>
            <a:endParaRPr lang="ru-RU" sz="2800" dirty="0">
              <a:latin typeface="Trebuchet MS" pitchFamily="34" charset="0"/>
            </a:endParaRPr>
          </a:p>
          <a:p>
            <a:pPr lvl="0"/>
            <a:r>
              <a:rPr lang="ru-RU" sz="2800" dirty="0" smtClean="0"/>
              <a:t>– </a:t>
            </a:r>
            <a:r>
              <a:rPr lang="ru-RU" sz="2800" dirty="0" smtClean="0">
                <a:latin typeface="Trebuchet MS" pitchFamily="34" charset="0"/>
              </a:rPr>
              <a:t>создание </a:t>
            </a:r>
            <a:r>
              <a:rPr lang="ru-RU" sz="2800" dirty="0">
                <a:latin typeface="Trebuchet MS" pitchFamily="34" charset="0"/>
              </a:rPr>
              <a:t>первичных функций сайта.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85900" y="202096"/>
            <a:ext cx="6172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Задачи</a:t>
            </a:r>
            <a:endParaRPr lang="ru-RU" sz="3200" dirty="0">
              <a:latin typeface="Trebuchet MS" pitchFamily="34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83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13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6626" y="186651"/>
            <a:ext cx="91506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Инструменты для создания веб-сайта</a:t>
            </a:r>
            <a:endParaRPr lang="ru-RU" sz="3200" dirty="0">
              <a:latin typeface="Trebuchet MS" pitchFamily="34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17575" y="1175866"/>
            <a:ext cx="2054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rebuchet MS" pitchFamily="34" charset="0"/>
                <a:cs typeface="Times New Roman" pitchFamily="18" charset="0"/>
              </a:rPr>
              <a:t>Макет</a:t>
            </a:r>
            <a:endParaRPr lang="ru-RU" sz="3600" dirty="0">
              <a:latin typeface="Trebuchet MS" pitchFamily="34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7975" y="2667000"/>
            <a:ext cx="29527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rebuchet MS" pitchFamily="34" charset="0"/>
                <a:cs typeface="Times New Roman" pitchFamily="18" charset="0"/>
              </a:rPr>
              <a:t>Frontend</a:t>
            </a:r>
            <a:endParaRPr lang="ru-RU" sz="3200" dirty="0">
              <a:latin typeface="Trebuchet MS" pitchFamily="34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pic>
        <p:nvPicPr>
          <p:cNvPr id="3074" name="Picture 2" descr="Файл:Figma-1-logo.pn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95" y="1198438"/>
            <a:ext cx="1150643" cy="8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02341" y="1195983"/>
            <a:ext cx="1467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 smtClean="0">
                <a:latin typeface="Trebuchet MS" pitchFamily="34" charset="0"/>
                <a:cs typeface="Times New Roman" pitchFamily="18" charset="0"/>
              </a:rPr>
              <a:t>Figma</a:t>
            </a:r>
            <a:endParaRPr lang="ru-RU" sz="3600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3" name="AutoShape 4" descr="Полезные статьи для опытных пользователей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Полезные статьи для опытных пользователей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Полезные статьи для опытных пользователей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Полезные статьи для опытных пользователей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Полезные статьи для опытных пользователей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 descr="D:\Рабочий стол\Frontend-develop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3" y="2094167"/>
            <a:ext cx="1676385" cy="167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5181600" y="2759623"/>
            <a:ext cx="36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rebuchet MS" pitchFamily="34" charset="0"/>
                <a:cs typeface="Times New Roman" pitchFamily="18" charset="0"/>
              </a:rPr>
              <a:t>HTML CSS JavaScript</a:t>
            </a:r>
            <a:endParaRPr lang="ru-RU" sz="2800" dirty="0"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65175" y="4100379"/>
            <a:ext cx="21122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rebuchet MS" pitchFamily="34" charset="0"/>
                <a:cs typeface="Times New Roman" pitchFamily="18" charset="0"/>
              </a:rPr>
              <a:t>Backend</a:t>
            </a:r>
            <a:endParaRPr lang="ru-RU" sz="3200" dirty="0">
              <a:latin typeface="Trebuchet MS" pitchFamily="34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12" name="AutoShape 9" descr="Tools used in this project | Verbose Equals Tru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D:\Рабочий стол\djan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52" y="3856445"/>
            <a:ext cx="1138838" cy="11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4775837" y="4100379"/>
            <a:ext cx="31897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rebuchet MS" pitchFamily="34" charset="0"/>
                <a:cs typeface="Times New Roman" pitchFamily="18" charset="0"/>
              </a:rPr>
              <a:t>Python Django</a:t>
            </a:r>
            <a:endParaRPr lang="ru-RU" sz="3200" dirty="0">
              <a:latin typeface="Trebuchet MS" pitchFamily="34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81131" y="5466522"/>
            <a:ext cx="20542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СУБД</a:t>
            </a:r>
            <a:endParaRPr lang="ru-RU" sz="3200" dirty="0">
              <a:latin typeface="Trebuchet MS" pitchFamily="34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pic>
        <p:nvPicPr>
          <p:cNvPr id="1036" name="Picture 12" descr="File:SQLite370.sv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72" y="5212469"/>
            <a:ext cx="2413272" cy="114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317363"/>
            <a:ext cx="91506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Проектирование макета</a:t>
            </a:r>
            <a:r>
              <a:rPr lang="ru-RU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90600" y="10668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rebuchet MS" pitchFamily="34" charset="0"/>
                <a:cs typeface="Times New Roman" pitchFamily="18" charset="0"/>
              </a:rPr>
              <a:t>Всего у сайта 12 шаблонов</a:t>
            </a:r>
            <a:r>
              <a:rPr lang="ru-RU" dirty="0"/>
              <a:t>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7" y="2057400"/>
            <a:ext cx="8797105" cy="424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9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19200" y="145774"/>
            <a:ext cx="7315200" cy="898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Список всех шаблонов</a:t>
            </a:r>
          </a:p>
          <a:p>
            <a:endParaRPr lang="ru-RU" sz="2800" dirty="0" smtClean="0">
              <a:latin typeface="Trebuchet MS" pitchFamily="34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Главная страница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Создание магазина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Добавление товара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Страница магазина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Карточка товара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Страница всех продуктов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Страница всех магазинов</a:t>
            </a:r>
          </a:p>
          <a:p>
            <a:pPr marL="514350" indent="-514350">
              <a:buFontTx/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Регистрация</a:t>
            </a:r>
          </a:p>
          <a:p>
            <a:pPr marL="514350" indent="-514350">
              <a:buFontTx/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Страница успешной регистрации</a:t>
            </a:r>
          </a:p>
          <a:p>
            <a:pPr marL="514350" indent="-514350">
              <a:buFontTx/>
              <a:buAutoNum type="arabicPeriod"/>
            </a:pPr>
            <a:r>
              <a:rPr lang="ru-RU" sz="2800" dirty="0">
                <a:latin typeface="Trebuchet MS" pitchFamily="34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Авторизация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 Выход из аккаунта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latin typeface="Trebuchet MS" pitchFamily="34" charset="0"/>
                <a:cs typeface="Times New Roman" pitchFamily="18" charset="0"/>
              </a:rPr>
              <a:t> Профиль пользователя</a:t>
            </a:r>
          </a:p>
          <a:p>
            <a:pPr marL="514350" indent="-514350" algn="ctr">
              <a:buAutoNum type="arabicPeriod"/>
            </a:pPr>
            <a:endParaRPr lang="ru-RU" sz="3600" dirty="0" smtClean="0">
              <a:latin typeface="Trebuchet MS" pitchFamily="34" charset="0"/>
              <a:cs typeface="Times New Roman" pitchFamily="18" charset="0"/>
            </a:endParaRPr>
          </a:p>
          <a:p>
            <a:pPr marL="514350" indent="-514350" algn="ctr">
              <a:buAutoNum type="arabicPeriod"/>
            </a:pPr>
            <a:endParaRPr lang="ru-RU" sz="3200" dirty="0" smtClean="0">
              <a:latin typeface="Trebuchet MS" pitchFamily="34" charset="0"/>
              <a:cs typeface="Times New Roman" pitchFamily="18" charset="0"/>
            </a:endParaRPr>
          </a:p>
          <a:p>
            <a:pPr marL="514350" indent="-514350" algn="ctr">
              <a:buAutoNum type="arabicPeriod"/>
            </a:pPr>
            <a:endParaRPr lang="ru-RU" sz="3200" dirty="0" smtClean="0">
              <a:latin typeface="Trebuchet MS" pitchFamily="34" charset="0"/>
              <a:cs typeface="Times New Roman" pitchFamily="18" charset="0"/>
            </a:endParaRPr>
          </a:p>
          <a:p>
            <a:pPr algn="ctr"/>
            <a:endParaRPr lang="ru-RU" sz="3200" dirty="0" smtClean="0">
              <a:latin typeface="Trebuchet MS" pitchFamily="34" charset="0"/>
              <a:cs typeface="Times New Roman" pitchFamily="18" charset="0"/>
            </a:endParaRPr>
          </a:p>
          <a:p>
            <a:pPr marL="514350" indent="-514350" algn="ctr">
              <a:buAutoNum type="arabicPeriod"/>
            </a:pPr>
            <a:endParaRPr lang="ru-RU" sz="3200" dirty="0">
              <a:latin typeface="Trebuchet MS" pitchFamily="34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878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93788" y="304800"/>
            <a:ext cx="4009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Страница магазина</a:t>
            </a:r>
            <a:endParaRPr lang="ru-RU" sz="3200" b="1" dirty="0">
              <a:latin typeface="Trebuchet MS" pitchFamily="34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3" y="1371600"/>
            <a:ext cx="8700534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1" y="1333039"/>
            <a:ext cx="8744193" cy="419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05000" y="256738"/>
            <a:ext cx="5521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Trebuchet MS" pitchFamily="34" charset="0"/>
                <a:cs typeface="Times New Roman" pitchFamily="18" charset="0"/>
              </a:rPr>
              <a:t>Просмотр карточки товара</a:t>
            </a:r>
            <a:endParaRPr lang="ru-RU" sz="3200" b="1" dirty="0"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" y="1066800"/>
            <a:ext cx="342359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29089"/>
            <a:ext cx="2994588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71838" y="152400"/>
            <a:ext cx="5513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rebuchet MS" pitchFamily="34" charset="0"/>
                <a:cs typeface="Times New Roman" pitchFamily="18" charset="0"/>
              </a:rPr>
              <a:t>Личный аккаунт пользователя</a:t>
            </a:r>
            <a:endParaRPr lang="ru-RU" sz="2800" b="1" dirty="0"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:\Рабочий стол\фон през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77137" cy="127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15618" y="228600"/>
            <a:ext cx="5513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rebuchet MS" pitchFamily="34" charset="0"/>
                <a:cs typeface="Times New Roman" pitchFamily="18" charset="0"/>
              </a:rPr>
              <a:t>Личный аккаунт пользователя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77" y="2743200"/>
            <a:ext cx="4326835" cy="108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3330628" cy="345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1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204</Words>
  <Application>Microsoft Office PowerPoint</Application>
  <PresentationFormat>Экран (4:3)</PresentationFormat>
  <Paragraphs>77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HYATT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IS</dc:creator>
  <cp:lastModifiedBy>Вера</cp:lastModifiedBy>
  <cp:revision>67</cp:revision>
  <dcterms:created xsi:type="dcterms:W3CDTF">2015-12-09T15:59:37Z</dcterms:created>
  <dcterms:modified xsi:type="dcterms:W3CDTF">2022-10-31T18:33:38Z</dcterms:modified>
</cp:coreProperties>
</file>