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://ua.korrespondent.net/lifestyle/fooddrinks/1587651-pravila-zrizannya-yak-pravilno-zbirati-gribi-v-ukrayini-ne-rizikuyuchi-otruyitisy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74424" y="3724074"/>
            <a:ext cx="8637073" cy="773749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Отруйн</a:t>
            </a:r>
            <a:r>
              <a:rPr lang="ru-RU" b="1" dirty="0" err="1" smtClean="0"/>
              <a:t>і</a:t>
            </a:r>
            <a:r>
              <a:rPr lang="ru-RU" b="1" dirty="0" smtClean="0"/>
              <a:t> </a:t>
            </a:r>
            <a:r>
              <a:rPr lang="ru-RU" b="1" dirty="0" err="1" smtClean="0"/>
              <a:t>гриби</a:t>
            </a:r>
            <a:r>
              <a:rPr lang="ru-RU" b="1" dirty="0"/>
              <a:t/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74425" y="2975100"/>
            <a:ext cx="8637072" cy="977621"/>
          </a:xfrm>
        </p:spPr>
        <p:txBody>
          <a:bodyPr/>
          <a:lstStyle/>
          <a:p>
            <a:r>
              <a:rPr lang="ru-RU" dirty="0" smtClean="0"/>
              <a:t>Та Их </a:t>
            </a:r>
            <a:r>
              <a:rPr lang="ru-RU" dirty="0" err="1" smtClean="0"/>
              <a:t>Р</a:t>
            </a:r>
            <a:r>
              <a:rPr lang="ru-RU" b="1" dirty="0" err="1" smtClean="0"/>
              <a:t>іЗнов</a:t>
            </a:r>
            <a:r>
              <a:rPr lang="ru-RU" b="1" dirty="0" err="1"/>
              <a:t>і</a:t>
            </a:r>
            <a:r>
              <a:rPr lang="ru-RU" b="1" dirty="0" err="1" smtClean="0"/>
              <a:t>ди</a:t>
            </a:r>
            <a:endParaRPr lang="ru-RU" b="1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585" y="3947641"/>
            <a:ext cx="3149600" cy="235712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775" y="4304511"/>
            <a:ext cx="2857500" cy="20002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07" y="3952721"/>
            <a:ext cx="3149600" cy="235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16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ВСТУП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ru-RU" b="1" dirty="0"/>
              <a:t>Перед початком грибного сезону </a:t>
            </a:r>
            <a:r>
              <a:rPr lang="ru-RU" b="1" dirty="0" err="1"/>
              <a:t>важливо</a:t>
            </a:r>
            <a:r>
              <a:rPr lang="ru-RU" b="1" dirty="0"/>
              <a:t> </a:t>
            </a:r>
            <a:r>
              <a:rPr lang="ru-RU" b="1" dirty="0" err="1"/>
              <a:t>навчитися</a:t>
            </a:r>
            <a:r>
              <a:rPr lang="ru-RU" b="1" dirty="0"/>
              <a:t> </a:t>
            </a:r>
            <a:r>
              <a:rPr lang="ru-RU" b="1" dirty="0" err="1"/>
              <a:t>відрізняти</a:t>
            </a:r>
            <a:r>
              <a:rPr lang="ru-RU" b="1" dirty="0"/>
              <a:t>, </a:t>
            </a:r>
            <a:r>
              <a:rPr lang="ru-RU" b="1" dirty="0" err="1"/>
              <a:t>які</a:t>
            </a:r>
            <a:r>
              <a:rPr lang="ru-RU" b="1" dirty="0"/>
              <a:t> </a:t>
            </a:r>
            <a:r>
              <a:rPr lang="ru-RU" b="1" dirty="0" err="1"/>
              <a:t>гриби</a:t>
            </a:r>
            <a:r>
              <a:rPr lang="ru-RU" b="1" dirty="0"/>
              <a:t> </a:t>
            </a:r>
            <a:r>
              <a:rPr lang="ru-RU" b="1" dirty="0" err="1"/>
              <a:t>неїстівні</a:t>
            </a:r>
            <a:r>
              <a:rPr lang="ru-RU" b="1" dirty="0"/>
              <a:t> та </a:t>
            </a:r>
            <a:r>
              <a:rPr lang="ru-RU" b="1" dirty="0" err="1"/>
              <a:t>навіть</a:t>
            </a:r>
            <a:r>
              <a:rPr lang="ru-RU" b="1" dirty="0"/>
              <a:t> смертельно </a:t>
            </a:r>
            <a:r>
              <a:rPr lang="ru-RU" b="1" dirty="0" err="1"/>
              <a:t>небезпечні</a:t>
            </a:r>
            <a:r>
              <a:rPr lang="ru-RU" b="1" dirty="0"/>
              <a:t> для </a:t>
            </a:r>
            <a:r>
              <a:rPr lang="ru-RU" b="1" dirty="0" err="1"/>
              <a:t>людини</a:t>
            </a:r>
            <a:r>
              <a:rPr lang="ru-RU" b="1" dirty="0"/>
              <a:t>. </a:t>
            </a:r>
            <a:r>
              <a:rPr lang="ru-RU" b="1" dirty="0" err="1"/>
              <a:t>Пропонуємо</a:t>
            </a:r>
            <a:r>
              <a:rPr lang="ru-RU" b="1" dirty="0"/>
              <a:t> </a:t>
            </a:r>
            <a:r>
              <a:rPr lang="ru-RU" b="1" dirty="0" err="1"/>
              <a:t>огляд</a:t>
            </a:r>
            <a:r>
              <a:rPr lang="ru-RU" b="1" dirty="0"/>
              <a:t> </a:t>
            </a:r>
            <a:r>
              <a:rPr lang="ru-RU" b="1" dirty="0" err="1"/>
              <a:t>найбільш</a:t>
            </a:r>
            <a:r>
              <a:rPr lang="ru-RU" b="1" dirty="0"/>
              <a:t> </a:t>
            </a:r>
            <a:r>
              <a:rPr lang="ru-RU" b="1" dirty="0" err="1"/>
              <a:t>отруйних</a:t>
            </a:r>
            <a:r>
              <a:rPr lang="ru-RU" b="1" dirty="0"/>
              <a:t> </a:t>
            </a:r>
            <a:r>
              <a:rPr lang="ru-RU" b="1" dirty="0" err="1"/>
              <a:t>грибів</a:t>
            </a:r>
            <a:r>
              <a:rPr lang="ru-RU" b="1" dirty="0"/>
              <a:t>, </a:t>
            </a:r>
            <a:r>
              <a:rPr lang="ru-RU" b="1" dirty="0" err="1"/>
              <a:t>які</a:t>
            </a:r>
            <a:r>
              <a:rPr lang="ru-RU" b="1" dirty="0"/>
              <a:t> </a:t>
            </a:r>
            <a:r>
              <a:rPr lang="ru-RU" b="1" dirty="0" err="1"/>
              <a:t>зустрічаються</a:t>
            </a:r>
            <a:r>
              <a:rPr lang="ru-RU" b="1" dirty="0"/>
              <a:t> на </a:t>
            </a:r>
            <a:r>
              <a:rPr lang="ru-RU" b="1" dirty="0" err="1"/>
              <a:t>території</a:t>
            </a:r>
            <a:r>
              <a:rPr lang="ru-RU" b="1" dirty="0"/>
              <a:t> </a:t>
            </a:r>
            <a:r>
              <a:rPr lang="ru-RU" b="1" dirty="0" err="1"/>
              <a:t>України</a:t>
            </a:r>
            <a:r>
              <a:rPr lang="ru-RU" b="1" dirty="0"/>
              <a:t>.</a:t>
            </a:r>
          </a:p>
          <a:p>
            <a:pPr fontAlgn="base"/>
            <a:r>
              <a:rPr lang="ru-RU" dirty="0" err="1"/>
              <a:t>Серед</a:t>
            </a:r>
            <a:r>
              <a:rPr lang="ru-RU" dirty="0"/>
              <a:t> </a:t>
            </a:r>
            <a:r>
              <a:rPr lang="ru-RU" dirty="0" err="1"/>
              <a:t>відомих</a:t>
            </a:r>
            <a:r>
              <a:rPr lang="ru-RU" dirty="0"/>
              <a:t> </a:t>
            </a:r>
            <a:r>
              <a:rPr lang="ru-RU" dirty="0" err="1"/>
              <a:t>фахівцям</a:t>
            </a:r>
            <a:r>
              <a:rPr lang="ru-RU" dirty="0"/>
              <a:t> </a:t>
            </a:r>
            <a:r>
              <a:rPr lang="ru-RU" dirty="0" err="1"/>
              <a:t>отруйних</a:t>
            </a:r>
            <a:r>
              <a:rPr lang="ru-RU" dirty="0"/>
              <a:t> і </a:t>
            </a:r>
            <a:r>
              <a:rPr lang="ru-RU" dirty="0" err="1"/>
              <a:t>неїстівних</a:t>
            </a:r>
            <a:r>
              <a:rPr lang="ru-RU" dirty="0"/>
              <a:t> </a:t>
            </a:r>
            <a:r>
              <a:rPr lang="ru-RU" dirty="0" err="1"/>
              <a:t>грибів</a:t>
            </a:r>
            <a:r>
              <a:rPr lang="ru-RU" dirty="0"/>
              <a:t> на </a:t>
            </a:r>
            <a:r>
              <a:rPr lang="ru-RU" dirty="0" err="1"/>
              <a:t>території</a:t>
            </a:r>
            <a:r>
              <a:rPr lang="ru-RU" dirty="0"/>
              <a:t> </a:t>
            </a:r>
            <a:r>
              <a:rPr lang="ru-RU" dirty="0" err="1"/>
              <a:t>України</a:t>
            </a:r>
            <a:r>
              <a:rPr lang="ru-RU" dirty="0"/>
              <a:t> </a:t>
            </a:r>
            <a:r>
              <a:rPr lang="ru-RU" dirty="0" err="1"/>
              <a:t>найчастіше</a:t>
            </a:r>
            <a:r>
              <a:rPr lang="ru-RU" dirty="0"/>
              <a:t> </a:t>
            </a:r>
            <a:r>
              <a:rPr lang="ru-RU" dirty="0" err="1"/>
              <a:t>з'являються</a:t>
            </a:r>
            <a:r>
              <a:rPr lang="ru-RU" dirty="0"/>
              <a:t> </a:t>
            </a:r>
            <a:r>
              <a:rPr lang="ru-RU" dirty="0" err="1"/>
              <a:t>бліді</a:t>
            </a:r>
            <a:r>
              <a:rPr lang="ru-RU" dirty="0"/>
              <a:t> поганки, </a:t>
            </a:r>
            <a:r>
              <a:rPr lang="ru-RU" dirty="0" err="1"/>
              <a:t>мухомори</a:t>
            </a:r>
            <a:r>
              <a:rPr lang="ru-RU" dirty="0"/>
              <a:t>, </a:t>
            </a:r>
            <a:r>
              <a:rPr lang="ru-RU" dirty="0" err="1"/>
              <a:t>сатанинський</a:t>
            </a:r>
            <a:r>
              <a:rPr lang="ru-RU" dirty="0"/>
              <a:t> гриб, </a:t>
            </a:r>
            <a:r>
              <a:rPr lang="ru-RU" dirty="0" err="1"/>
              <a:t>іноцибе</a:t>
            </a:r>
            <a:r>
              <a:rPr lang="ru-RU" dirty="0"/>
              <a:t>, </a:t>
            </a:r>
            <a:r>
              <a:rPr lang="ru-RU" dirty="0" err="1"/>
              <a:t>ентолома</a:t>
            </a:r>
            <a:r>
              <a:rPr lang="ru-RU" dirty="0"/>
              <a:t> </a:t>
            </a:r>
            <a:r>
              <a:rPr lang="ru-RU" dirty="0" err="1"/>
              <a:t>отруйна</a:t>
            </a:r>
            <a:r>
              <a:rPr lang="ru-RU" dirty="0"/>
              <a:t>, </a:t>
            </a:r>
            <a:r>
              <a:rPr lang="ru-RU" dirty="0" err="1"/>
              <a:t>несправжні</a:t>
            </a:r>
            <a:r>
              <a:rPr lang="ru-RU" dirty="0"/>
              <a:t> </a:t>
            </a:r>
            <a:r>
              <a:rPr lang="ru-RU" dirty="0" err="1"/>
              <a:t>опеньки</a:t>
            </a:r>
            <a:r>
              <a:rPr lang="ru-RU" dirty="0"/>
              <a:t>, </a:t>
            </a:r>
            <a:r>
              <a:rPr lang="ru-RU" dirty="0" err="1"/>
              <a:t>жовчний</a:t>
            </a:r>
            <a:r>
              <a:rPr lang="ru-RU" dirty="0"/>
              <a:t> гриб, </a:t>
            </a:r>
            <a:r>
              <a:rPr lang="ru-RU" dirty="0" err="1"/>
              <a:t>отруйні</a:t>
            </a:r>
            <a:r>
              <a:rPr lang="ru-RU" dirty="0"/>
              <a:t> </a:t>
            </a:r>
            <a:r>
              <a:rPr lang="ru-RU" dirty="0" err="1"/>
              <a:t>паутинником</a:t>
            </a:r>
            <a:r>
              <a:rPr lang="ru-RU" dirty="0"/>
              <a:t>.</a:t>
            </a:r>
          </a:p>
          <a:p>
            <a:pPr fontAlgn="base"/>
            <a:r>
              <a:rPr lang="ru-RU" dirty="0"/>
              <a:t>За </a:t>
            </a:r>
            <a:r>
              <a:rPr lang="ru-RU" dirty="0" err="1"/>
              <a:t>даними</a:t>
            </a:r>
            <a:r>
              <a:rPr lang="ru-RU" dirty="0"/>
              <a:t> </a:t>
            </a:r>
            <a:r>
              <a:rPr lang="ru-RU" dirty="0" err="1"/>
              <a:t>міністерства</a:t>
            </a:r>
            <a:r>
              <a:rPr lang="ru-RU" dirty="0"/>
              <a:t> </a:t>
            </a:r>
            <a:r>
              <a:rPr lang="ru-RU" dirty="0" err="1"/>
              <a:t>охорони</a:t>
            </a:r>
            <a:r>
              <a:rPr lang="ru-RU" dirty="0"/>
              <a:t> </a:t>
            </a:r>
            <a:r>
              <a:rPr lang="ru-RU" dirty="0" err="1"/>
              <a:t>здоров'я</a:t>
            </a:r>
            <a:r>
              <a:rPr lang="ru-RU" dirty="0"/>
              <a:t> </a:t>
            </a:r>
            <a:r>
              <a:rPr lang="ru-RU" dirty="0" err="1"/>
              <a:t>України</a:t>
            </a:r>
            <a:r>
              <a:rPr lang="ru-RU" dirty="0"/>
              <a:t>, </a:t>
            </a:r>
            <a:r>
              <a:rPr lang="ru-RU" dirty="0" err="1"/>
              <a:t>щорічно</a:t>
            </a:r>
            <a:r>
              <a:rPr lang="ru-RU" dirty="0"/>
              <a:t> </a:t>
            </a:r>
            <a:r>
              <a:rPr lang="ru-RU" dirty="0" err="1"/>
              <a:t>найбільше</a:t>
            </a:r>
            <a:r>
              <a:rPr lang="ru-RU" dirty="0"/>
              <a:t> </a:t>
            </a:r>
            <a:r>
              <a:rPr lang="ru-RU" dirty="0" err="1"/>
              <a:t>смертельних</a:t>
            </a:r>
            <a:r>
              <a:rPr lang="ru-RU" dirty="0"/>
              <a:t> </a:t>
            </a:r>
            <a:r>
              <a:rPr lang="ru-RU" dirty="0" err="1"/>
              <a:t>випадків</a:t>
            </a:r>
            <a:r>
              <a:rPr lang="ru-RU" dirty="0"/>
              <a:t> </a:t>
            </a:r>
            <a:r>
              <a:rPr lang="ru-RU" dirty="0" err="1"/>
              <a:t>отруєння</a:t>
            </a:r>
            <a:r>
              <a:rPr lang="ru-RU" dirty="0"/>
              <a:t> грибами </a:t>
            </a:r>
            <a:r>
              <a:rPr lang="ru-RU" dirty="0" err="1"/>
              <a:t>відбувається</a:t>
            </a:r>
            <a:r>
              <a:rPr lang="ru-RU" dirty="0"/>
              <a:t> через </a:t>
            </a:r>
            <a:r>
              <a:rPr lang="ru-RU" dirty="0" err="1"/>
              <a:t>вживання</a:t>
            </a:r>
            <a:r>
              <a:rPr lang="ru-RU" dirty="0"/>
              <a:t> в </a:t>
            </a:r>
            <a:r>
              <a:rPr lang="ru-RU" dirty="0" err="1"/>
              <a:t>їжу</a:t>
            </a:r>
            <a:r>
              <a:rPr lang="ru-RU" dirty="0"/>
              <a:t> </a:t>
            </a:r>
            <a:r>
              <a:rPr lang="ru-RU" dirty="0" err="1"/>
              <a:t>блідих</a:t>
            </a:r>
            <a:r>
              <a:rPr lang="ru-RU" dirty="0"/>
              <a:t> поганок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835" y="4966853"/>
            <a:ext cx="2503055" cy="172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97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Бліда</a:t>
            </a:r>
            <a:r>
              <a:rPr lang="ru-RU" b="1" dirty="0"/>
              <a:t> поганка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4094123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ru-RU" b="1" dirty="0" err="1"/>
              <a:t>Бліда</a:t>
            </a:r>
            <a:r>
              <a:rPr lang="ru-RU" b="1" dirty="0"/>
              <a:t> поганка</a:t>
            </a:r>
            <a:endParaRPr lang="ru-RU" dirty="0"/>
          </a:p>
          <a:p>
            <a:pPr fontAlgn="base"/>
            <a:r>
              <a:rPr lang="ru-RU" dirty="0" err="1"/>
              <a:t>Бліда</a:t>
            </a:r>
            <a:r>
              <a:rPr lang="ru-RU" dirty="0"/>
              <a:t> поганка </a:t>
            </a:r>
            <a:r>
              <a:rPr lang="ru-RU" dirty="0" err="1"/>
              <a:t>вважається</a:t>
            </a:r>
            <a:r>
              <a:rPr lang="ru-RU" dirty="0"/>
              <a:t> </a:t>
            </a:r>
            <a:r>
              <a:rPr lang="ru-RU" dirty="0" err="1"/>
              <a:t>найнебезпечнішим</a:t>
            </a:r>
            <a:r>
              <a:rPr lang="ru-RU" dirty="0"/>
              <a:t> з </a:t>
            </a:r>
            <a:r>
              <a:rPr lang="ru-RU" dirty="0" err="1"/>
              <a:t>існуючих</a:t>
            </a:r>
            <a:r>
              <a:rPr lang="ru-RU" dirty="0"/>
              <a:t> в наших широтах </a:t>
            </a:r>
            <a:r>
              <a:rPr lang="ru-RU" dirty="0" err="1"/>
              <a:t>грибів</a:t>
            </a:r>
            <a:r>
              <a:rPr lang="ru-RU" dirty="0"/>
              <a:t>. </a:t>
            </a:r>
            <a:r>
              <a:rPr lang="ru-RU" dirty="0" err="1"/>
              <a:t>Навіть</a:t>
            </a:r>
            <a:r>
              <a:rPr lang="ru-RU" dirty="0"/>
              <a:t> невеликий </a:t>
            </a:r>
            <a:r>
              <a:rPr lang="ru-RU" dirty="0" err="1"/>
              <a:t>шматочок</a:t>
            </a:r>
            <a:r>
              <a:rPr lang="ru-RU" dirty="0"/>
              <a:t> </a:t>
            </a:r>
            <a:r>
              <a:rPr lang="ru-RU" dirty="0" err="1"/>
              <a:t>блідої</a:t>
            </a:r>
            <a:r>
              <a:rPr lang="ru-RU" dirty="0"/>
              <a:t> поганки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завдати</a:t>
            </a:r>
            <a:r>
              <a:rPr lang="ru-RU" dirty="0"/>
              <a:t> </a:t>
            </a:r>
            <a:r>
              <a:rPr lang="ru-RU" dirty="0" err="1"/>
              <a:t>невиправної</a:t>
            </a:r>
            <a:r>
              <a:rPr lang="ru-RU" dirty="0"/>
              <a:t> </a:t>
            </a:r>
            <a:r>
              <a:rPr lang="ru-RU" dirty="0" err="1"/>
              <a:t>шкоди</a:t>
            </a:r>
            <a:r>
              <a:rPr lang="ru-RU" dirty="0"/>
              <a:t> </a:t>
            </a:r>
            <a:r>
              <a:rPr lang="ru-RU" dirty="0" err="1"/>
              <a:t>здоров'ю</a:t>
            </a:r>
            <a:r>
              <a:rPr lang="ru-RU" dirty="0"/>
              <a:t> </a:t>
            </a:r>
            <a:r>
              <a:rPr lang="ru-RU" dirty="0" err="1"/>
              <a:t>людини</a:t>
            </a:r>
            <a:r>
              <a:rPr lang="ru-RU" dirty="0"/>
              <a:t>. </a:t>
            </a:r>
            <a:r>
              <a:rPr lang="ru-RU" dirty="0" err="1"/>
              <a:t>Цей</a:t>
            </a:r>
            <a:r>
              <a:rPr lang="ru-RU" dirty="0"/>
              <a:t> гриб </a:t>
            </a:r>
            <a:r>
              <a:rPr lang="ru-RU" dirty="0" err="1"/>
              <a:t>вражає</a:t>
            </a:r>
            <a:r>
              <a:rPr lang="ru-RU" dirty="0"/>
              <a:t> </a:t>
            </a:r>
            <a:r>
              <a:rPr lang="ru-RU" dirty="0" err="1"/>
              <a:t>печінку</a:t>
            </a:r>
            <a:r>
              <a:rPr lang="ru-RU" dirty="0"/>
              <a:t> і </a:t>
            </a:r>
            <a:r>
              <a:rPr lang="ru-RU" dirty="0" err="1"/>
              <a:t>нирки</a:t>
            </a:r>
            <a:r>
              <a:rPr lang="ru-RU" dirty="0"/>
              <a:t>, при </a:t>
            </a:r>
            <a:r>
              <a:rPr lang="ru-RU" dirty="0" err="1"/>
              <a:t>цьому</a:t>
            </a:r>
            <a:r>
              <a:rPr lang="ru-RU" dirty="0"/>
              <a:t>, </a:t>
            </a:r>
            <a:r>
              <a:rPr lang="ru-RU" dirty="0" err="1"/>
              <a:t>симптоми</a:t>
            </a:r>
            <a:r>
              <a:rPr lang="ru-RU" dirty="0"/>
              <a:t> </a:t>
            </a:r>
            <a:r>
              <a:rPr lang="ru-RU" dirty="0" err="1"/>
              <a:t>отруєння</a:t>
            </a:r>
            <a:r>
              <a:rPr lang="ru-RU" dirty="0"/>
              <a:t> </a:t>
            </a:r>
            <a:r>
              <a:rPr lang="ru-RU" dirty="0" err="1"/>
              <a:t>проявляються</a:t>
            </a:r>
            <a:r>
              <a:rPr lang="ru-RU" dirty="0"/>
              <a:t>, коли </a:t>
            </a:r>
            <a:r>
              <a:rPr lang="ru-RU" dirty="0" err="1"/>
              <a:t>людині</a:t>
            </a:r>
            <a:r>
              <a:rPr lang="ru-RU" dirty="0"/>
              <a:t> </a:t>
            </a:r>
            <a:r>
              <a:rPr lang="ru-RU" dirty="0" err="1"/>
              <a:t>вже</a:t>
            </a:r>
            <a:r>
              <a:rPr lang="ru-RU" dirty="0"/>
              <a:t> </a:t>
            </a:r>
            <a:r>
              <a:rPr lang="ru-RU" dirty="0" err="1"/>
              <a:t>неможливо</a:t>
            </a:r>
            <a:r>
              <a:rPr lang="ru-RU" dirty="0"/>
              <a:t> </a:t>
            </a:r>
            <a:r>
              <a:rPr lang="ru-RU" dirty="0" err="1"/>
              <a:t>допомогти</a:t>
            </a:r>
            <a:r>
              <a:rPr lang="ru-RU" dirty="0"/>
              <a:t>.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Найбільш</a:t>
            </a:r>
            <a:r>
              <a:rPr lang="ru-RU" dirty="0" smtClean="0"/>
              <a:t> </a:t>
            </a:r>
            <a:r>
              <a:rPr lang="ru-RU" dirty="0"/>
              <a:t>характерна </a:t>
            </a:r>
            <a:r>
              <a:rPr lang="ru-RU" dirty="0" err="1"/>
              <a:t>ознака</a:t>
            </a:r>
            <a:r>
              <a:rPr lang="ru-RU" dirty="0"/>
              <a:t>, за </a:t>
            </a:r>
            <a:r>
              <a:rPr lang="ru-RU" dirty="0" err="1"/>
              <a:t>якою</a:t>
            </a:r>
            <a:r>
              <a:rPr lang="ru-RU" dirty="0"/>
              <a:t> поганку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відрізнити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багатьох</a:t>
            </a:r>
            <a:r>
              <a:rPr lang="ru-RU" dirty="0"/>
              <a:t> схожих </a:t>
            </a:r>
            <a:r>
              <a:rPr lang="ru-RU" dirty="0" err="1"/>
              <a:t>грибів</a:t>
            </a:r>
            <a:r>
              <a:rPr lang="ru-RU" dirty="0"/>
              <a:t>, типу </a:t>
            </a:r>
            <a:r>
              <a:rPr lang="ru-RU" dirty="0" err="1"/>
              <a:t>печериць</a:t>
            </a:r>
            <a:r>
              <a:rPr lang="ru-RU" dirty="0"/>
              <a:t>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гриба-</a:t>
            </a:r>
            <a:r>
              <a:rPr lang="ru-RU" dirty="0" err="1" smtClean="0"/>
              <a:t>парасольки</a:t>
            </a:r>
            <a:r>
              <a:rPr lang="ru-RU" dirty="0"/>
              <a:t>, </a:t>
            </a:r>
            <a:r>
              <a:rPr lang="ru-RU" dirty="0" err="1"/>
              <a:t>сироїжок</a:t>
            </a:r>
            <a:r>
              <a:rPr lang="ru-RU" dirty="0"/>
              <a:t> - "</a:t>
            </a:r>
            <a:r>
              <a:rPr lang="ru-RU" dirty="0" err="1"/>
              <a:t>яєчко</a:t>
            </a:r>
            <a:r>
              <a:rPr lang="ru-RU" dirty="0"/>
              <a:t>" в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ніжки</a:t>
            </a:r>
            <a:r>
              <a:rPr lang="ru-RU" dirty="0"/>
              <a:t>, з </a:t>
            </a:r>
            <a:r>
              <a:rPr lang="ru-RU" dirty="0" err="1"/>
              <a:t>якого</a:t>
            </a:r>
            <a:r>
              <a:rPr lang="ru-RU" dirty="0"/>
              <a:t> </a:t>
            </a:r>
            <a:r>
              <a:rPr lang="ru-RU" dirty="0" err="1"/>
              <a:t>виростає</a:t>
            </a:r>
            <a:r>
              <a:rPr lang="ru-RU" dirty="0"/>
              <a:t> </a:t>
            </a:r>
            <a:r>
              <a:rPr lang="ru-RU" dirty="0" err="1"/>
              <a:t>бліда</a:t>
            </a:r>
            <a:r>
              <a:rPr lang="ru-RU" dirty="0"/>
              <a:t> поганка.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372" y="205251"/>
            <a:ext cx="1684295" cy="224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97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Мухомори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ru-RU" dirty="0" err="1"/>
              <a:t>Незважаючи</a:t>
            </a:r>
            <a:r>
              <a:rPr lang="ru-RU" dirty="0"/>
              <a:t> на те, </a:t>
            </a:r>
            <a:r>
              <a:rPr lang="ru-RU" dirty="0" err="1"/>
              <a:t>що</a:t>
            </a:r>
            <a:r>
              <a:rPr lang="ru-RU" dirty="0"/>
              <a:t> мухомор з </a:t>
            </a:r>
            <a:r>
              <a:rPr lang="ru-RU" dirty="0" err="1"/>
              <a:t>червоним</a:t>
            </a:r>
            <a:r>
              <a:rPr lang="ru-RU" dirty="0"/>
              <a:t> </a:t>
            </a:r>
            <a:r>
              <a:rPr lang="ru-RU" dirty="0" err="1"/>
              <a:t>капелюхом</a:t>
            </a:r>
            <a:r>
              <a:rPr lang="ru-RU" dirty="0"/>
              <a:t> в </a:t>
            </a:r>
            <a:r>
              <a:rPr lang="ru-RU" dirty="0" err="1"/>
              <a:t>білу</a:t>
            </a:r>
            <a:r>
              <a:rPr lang="ru-RU" dirty="0"/>
              <a:t> </a:t>
            </a:r>
            <a:r>
              <a:rPr lang="ru-RU" dirty="0" err="1"/>
              <a:t>цяточку</a:t>
            </a:r>
            <a:r>
              <a:rPr lang="ru-RU" dirty="0"/>
              <a:t> в </a:t>
            </a:r>
            <a:r>
              <a:rPr lang="ru-RU" dirty="0" err="1"/>
              <a:t>масовій</a:t>
            </a:r>
            <a:r>
              <a:rPr lang="ru-RU" dirty="0"/>
              <a:t> </a:t>
            </a:r>
            <a:r>
              <a:rPr lang="ru-RU" dirty="0" err="1"/>
              <a:t>свідомості</a:t>
            </a:r>
            <a:r>
              <a:rPr lang="ru-RU" dirty="0"/>
              <a:t> </a:t>
            </a:r>
            <a:r>
              <a:rPr lang="ru-RU" dirty="0" err="1"/>
              <a:t>представляється</a:t>
            </a:r>
            <a:r>
              <a:rPr lang="ru-RU" dirty="0"/>
              <a:t> символом </a:t>
            </a:r>
            <a:r>
              <a:rPr lang="ru-RU" dirty="0" err="1"/>
              <a:t>усіх</a:t>
            </a:r>
            <a:r>
              <a:rPr lang="ru-RU" dirty="0"/>
              <a:t> </a:t>
            </a:r>
            <a:r>
              <a:rPr lang="ru-RU" dirty="0" err="1"/>
              <a:t>отруйних</a:t>
            </a:r>
            <a:r>
              <a:rPr lang="ru-RU" dirty="0"/>
              <a:t> </a:t>
            </a:r>
            <a:r>
              <a:rPr lang="ru-RU" dirty="0" err="1"/>
              <a:t>грибів</a:t>
            </a:r>
            <a:r>
              <a:rPr lang="ru-RU" dirty="0"/>
              <a:t>, </a:t>
            </a:r>
            <a:r>
              <a:rPr lang="ru-RU" dirty="0" err="1"/>
              <a:t>насправді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рід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нараховує</a:t>
            </a:r>
            <a:r>
              <a:rPr lang="ru-RU" dirty="0"/>
              <a:t> </a:t>
            </a:r>
            <a:r>
              <a:rPr lang="ru-RU" dirty="0" err="1"/>
              <a:t>більше</a:t>
            </a:r>
            <a:r>
              <a:rPr lang="ru-RU" dirty="0"/>
              <a:t> 600 </a:t>
            </a:r>
            <a:r>
              <a:rPr lang="ru-RU" dirty="0" err="1"/>
              <a:t>видів</a:t>
            </a:r>
            <a:r>
              <a:rPr lang="ru-RU" dirty="0"/>
              <a:t>, </a:t>
            </a:r>
            <a:r>
              <a:rPr lang="ru-RU" dirty="0" err="1"/>
              <a:t>серед</a:t>
            </a:r>
            <a:r>
              <a:rPr lang="ru-RU" dirty="0"/>
              <a:t> </a:t>
            </a:r>
            <a:r>
              <a:rPr lang="ru-RU" dirty="0" err="1"/>
              <a:t>яких</a:t>
            </a:r>
            <a:r>
              <a:rPr lang="ru-RU" dirty="0"/>
              <a:t> є і </a:t>
            </a:r>
            <a:r>
              <a:rPr lang="ru-RU" dirty="0" err="1"/>
              <a:t>умовно-їстівні</a:t>
            </a:r>
            <a:r>
              <a:rPr lang="ru-RU" dirty="0"/>
              <a:t> та як </a:t>
            </a:r>
            <a:r>
              <a:rPr lang="ru-RU" dirty="0" err="1"/>
              <a:t>мінімум</a:t>
            </a:r>
            <a:r>
              <a:rPr lang="ru-RU" dirty="0"/>
              <a:t> </a:t>
            </a:r>
            <a:r>
              <a:rPr lang="ru-RU" dirty="0" err="1"/>
              <a:t>шість</a:t>
            </a:r>
            <a:r>
              <a:rPr lang="ru-RU" dirty="0"/>
              <a:t> </a:t>
            </a:r>
            <a:r>
              <a:rPr lang="ru-RU" dirty="0" err="1"/>
              <a:t>цілком</a:t>
            </a:r>
            <a:r>
              <a:rPr lang="ru-RU" dirty="0"/>
              <a:t> </a:t>
            </a:r>
            <a:r>
              <a:rPr lang="ru-RU" dirty="0" err="1"/>
              <a:t>їстівних</a:t>
            </a:r>
            <a:r>
              <a:rPr lang="ru-RU" dirty="0"/>
              <a:t> </a:t>
            </a:r>
            <a:r>
              <a:rPr lang="ru-RU" dirty="0" err="1"/>
              <a:t>видів</a:t>
            </a:r>
            <a:r>
              <a:rPr lang="ru-RU" dirty="0"/>
              <a:t> </a:t>
            </a:r>
            <a:r>
              <a:rPr lang="ru-RU" dirty="0" err="1"/>
              <a:t>мухоморів</a:t>
            </a:r>
            <a:r>
              <a:rPr lang="ru-RU" dirty="0"/>
              <a:t>.</a:t>
            </a:r>
          </a:p>
          <a:p>
            <a:pPr fontAlgn="base"/>
            <a:r>
              <a:rPr lang="ru-RU" dirty="0"/>
              <a:t>Сильно </a:t>
            </a:r>
            <a:r>
              <a:rPr lang="ru-RU" dirty="0" err="1"/>
              <a:t>отруйними</a:t>
            </a:r>
            <a:r>
              <a:rPr lang="ru-RU" dirty="0"/>
              <a:t> є мухомор </a:t>
            </a:r>
            <a:r>
              <a:rPr lang="ru-RU" dirty="0" err="1"/>
              <a:t>червоний</a:t>
            </a:r>
            <a:r>
              <a:rPr lang="ru-RU" dirty="0"/>
              <a:t>, мухомор </a:t>
            </a:r>
            <a:r>
              <a:rPr lang="ru-RU" dirty="0" err="1"/>
              <a:t>зелений</a:t>
            </a:r>
            <a:r>
              <a:rPr lang="ru-RU" dirty="0"/>
              <a:t>, мухомор </a:t>
            </a:r>
            <a:r>
              <a:rPr lang="ru-RU" dirty="0" err="1"/>
              <a:t>смердючий</a:t>
            </a:r>
            <a:r>
              <a:rPr lang="ru-RU" dirty="0"/>
              <a:t>, мухомор </a:t>
            </a:r>
            <a:r>
              <a:rPr lang="ru-RU" dirty="0" err="1"/>
              <a:t>пантерний</a:t>
            </a:r>
            <a:r>
              <a:rPr lang="ru-RU" dirty="0"/>
              <a:t>, </a:t>
            </a:r>
            <a:r>
              <a:rPr lang="ru-RU" dirty="0" err="1"/>
              <a:t>білий</a:t>
            </a:r>
            <a:r>
              <a:rPr lang="ru-RU" dirty="0"/>
              <a:t> мухомор. </a:t>
            </a:r>
            <a:r>
              <a:rPr lang="ru-RU" dirty="0" err="1"/>
              <a:t>Найчастіше</a:t>
            </a:r>
            <a:r>
              <a:rPr lang="ru-RU" dirty="0"/>
              <a:t> в </a:t>
            </a:r>
            <a:r>
              <a:rPr lang="ru-RU" dirty="0" err="1"/>
              <a:t>грибних</a:t>
            </a:r>
            <a:r>
              <a:rPr lang="ru-RU" dirty="0"/>
              <a:t> </a:t>
            </a:r>
            <a:r>
              <a:rPr lang="ru-RU" dirty="0" err="1"/>
              <a:t>місцях</a:t>
            </a:r>
            <a:r>
              <a:rPr lang="ru-RU" dirty="0"/>
              <a:t> </a:t>
            </a:r>
            <a:r>
              <a:rPr lang="ru-RU" dirty="0" err="1"/>
              <a:t>України</a:t>
            </a:r>
            <a:r>
              <a:rPr lang="ru-RU" dirty="0"/>
              <a:t> - у </a:t>
            </a:r>
            <a:r>
              <a:rPr lang="ru-RU" dirty="0" err="1"/>
              <a:t>Житомирській</a:t>
            </a:r>
            <a:r>
              <a:rPr lang="ru-RU" dirty="0"/>
              <a:t>, </a:t>
            </a:r>
            <a:r>
              <a:rPr lang="ru-RU" dirty="0" err="1"/>
              <a:t>Чернігівській</a:t>
            </a:r>
            <a:r>
              <a:rPr lang="ru-RU" dirty="0"/>
              <a:t>, </a:t>
            </a:r>
            <a:r>
              <a:rPr lang="ru-RU" dirty="0" err="1"/>
              <a:t>Київській</a:t>
            </a:r>
            <a:r>
              <a:rPr lang="ru-RU" dirty="0"/>
              <a:t> областях - </a:t>
            </a:r>
            <a:r>
              <a:rPr lang="ru-RU" dirty="0" err="1"/>
              <a:t>зустрічаються</a:t>
            </a:r>
            <a:r>
              <a:rPr lang="ru-RU" dirty="0"/>
              <a:t> </a:t>
            </a:r>
            <a:r>
              <a:rPr lang="ru-RU" dirty="0" err="1"/>
              <a:t>пантерні</a:t>
            </a:r>
            <a:r>
              <a:rPr lang="ru-RU" dirty="0"/>
              <a:t> </a:t>
            </a:r>
            <a:r>
              <a:rPr lang="ru-RU" dirty="0" err="1" smtClean="0"/>
              <a:t>мухомори</a:t>
            </a:r>
            <a:r>
              <a:rPr lang="ru-RU" dirty="0" err="1"/>
              <a:t>Отруєння</a:t>
            </a:r>
            <a:r>
              <a:rPr lang="ru-RU" dirty="0"/>
              <a:t> мухомором </a:t>
            </a:r>
            <a:r>
              <a:rPr lang="ru-RU" dirty="0" err="1"/>
              <a:t>пантерним</a:t>
            </a:r>
            <a:r>
              <a:rPr lang="ru-RU" dirty="0"/>
              <a:t>, як і </a:t>
            </a:r>
            <a:r>
              <a:rPr lang="ru-RU" dirty="0" err="1"/>
              <a:t>червоним</a:t>
            </a:r>
            <a:r>
              <a:rPr lang="ru-RU" dirty="0"/>
              <a:t>, </a:t>
            </a:r>
            <a:r>
              <a:rPr lang="ru-RU" dirty="0" err="1"/>
              <a:t>викликає</a:t>
            </a:r>
            <a:r>
              <a:rPr lang="ru-RU" dirty="0"/>
              <a:t> </a:t>
            </a:r>
            <a:r>
              <a:rPr lang="ru-RU" dirty="0" err="1"/>
              <a:t>спочатку</a:t>
            </a:r>
            <a:r>
              <a:rPr lang="ru-RU" dirty="0"/>
              <a:t> напади </a:t>
            </a:r>
            <a:r>
              <a:rPr lang="ru-RU" dirty="0" err="1"/>
              <a:t>гніву</a:t>
            </a:r>
            <a:r>
              <a:rPr lang="ru-RU" dirty="0"/>
              <a:t> з </a:t>
            </a:r>
            <a:r>
              <a:rPr lang="ru-RU" dirty="0" err="1"/>
              <a:t>бажанням</a:t>
            </a:r>
            <a:r>
              <a:rPr lang="ru-RU" dirty="0"/>
              <a:t> </a:t>
            </a:r>
            <a:r>
              <a:rPr lang="ru-RU" dirty="0" err="1"/>
              <a:t>руйнувати</a:t>
            </a:r>
            <a:r>
              <a:rPr lang="ru-RU" dirty="0"/>
              <a:t>. </a:t>
            </a:r>
            <a:r>
              <a:rPr lang="ru-RU" dirty="0" err="1"/>
              <a:t>Потім</a:t>
            </a:r>
            <a:r>
              <a:rPr lang="ru-RU" dirty="0"/>
              <a:t> </a:t>
            </a:r>
            <a:r>
              <a:rPr lang="ru-RU" dirty="0" err="1"/>
              <a:t>слідують</a:t>
            </a:r>
            <a:r>
              <a:rPr lang="ru-RU" dirty="0"/>
              <a:t> </a:t>
            </a:r>
            <a:r>
              <a:rPr lang="ru-RU" dirty="0" err="1"/>
              <a:t>візуальні</a:t>
            </a:r>
            <a:r>
              <a:rPr lang="ru-RU" dirty="0"/>
              <a:t> та </a:t>
            </a:r>
            <a:r>
              <a:rPr lang="ru-RU" dirty="0" err="1"/>
              <a:t>слухові</a:t>
            </a:r>
            <a:r>
              <a:rPr lang="ru-RU" dirty="0"/>
              <a:t> </a:t>
            </a:r>
            <a:r>
              <a:rPr lang="ru-RU" dirty="0" err="1"/>
              <a:t>галюцинації</a:t>
            </a:r>
            <a:r>
              <a:rPr lang="ru-RU" dirty="0"/>
              <a:t>. У </a:t>
            </a:r>
            <a:r>
              <a:rPr lang="ru-RU" dirty="0" err="1"/>
              <a:t>разі</a:t>
            </a:r>
            <a:r>
              <a:rPr lang="ru-RU" dirty="0"/>
              <a:t> тяжкого </a:t>
            </a:r>
            <a:r>
              <a:rPr lang="ru-RU" dirty="0" err="1"/>
              <a:t>отруєння</a:t>
            </a:r>
            <a:r>
              <a:rPr lang="ru-RU" dirty="0"/>
              <a:t> </a:t>
            </a:r>
            <a:r>
              <a:rPr lang="ru-RU" dirty="0" err="1"/>
              <a:t>настає</a:t>
            </a:r>
            <a:r>
              <a:rPr lang="ru-RU" dirty="0"/>
              <a:t> </a:t>
            </a:r>
            <a:r>
              <a:rPr lang="ru-RU" dirty="0" err="1"/>
              <a:t>втрата</a:t>
            </a:r>
            <a:r>
              <a:rPr lang="ru-RU" dirty="0"/>
              <a:t> </a:t>
            </a:r>
            <a:r>
              <a:rPr lang="ru-RU" dirty="0" err="1"/>
              <a:t>свідомості</a:t>
            </a:r>
            <a:r>
              <a:rPr lang="ru-RU" dirty="0"/>
              <a:t>, </a:t>
            </a:r>
            <a:r>
              <a:rPr lang="ru-RU" dirty="0" err="1"/>
              <a:t>летаргія</a:t>
            </a:r>
            <a:r>
              <a:rPr lang="ru-RU" dirty="0"/>
              <a:t>, </a:t>
            </a:r>
            <a:r>
              <a:rPr lang="ru-RU" dirty="0" err="1"/>
              <a:t>втрата</a:t>
            </a:r>
            <a:r>
              <a:rPr lang="ru-RU" dirty="0"/>
              <a:t> </a:t>
            </a:r>
            <a:r>
              <a:rPr lang="ru-RU" dirty="0" err="1"/>
              <a:t>пам'яті</a:t>
            </a:r>
            <a:r>
              <a:rPr lang="ru-RU" dirty="0"/>
              <a:t>, у </a:t>
            </a:r>
            <a:r>
              <a:rPr lang="ru-RU" dirty="0" err="1"/>
              <a:t>важких</a:t>
            </a:r>
            <a:r>
              <a:rPr lang="ru-RU" dirty="0"/>
              <a:t> </a:t>
            </a:r>
            <a:r>
              <a:rPr lang="ru-RU" dirty="0" err="1"/>
              <a:t>випадках</a:t>
            </a:r>
            <a:r>
              <a:rPr lang="ru-RU" dirty="0"/>
              <a:t> - кома і смерть.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708" y="2015732"/>
            <a:ext cx="1097280" cy="146304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85" y="2916242"/>
            <a:ext cx="1237194" cy="164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56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9851" y="575919"/>
            <a:ext cx="9291215" cy="1049235"/>
          </a:xfrm>
        </p:spPr>
        <p:txBody>
          <a:bodyPr>
            <a:normAutofit/>
          </a:bodyPr>
          <a:lstStyle/>
          <a:p>
            <a:pPr fontAlgn="base"/>
            <a:r>
              <a:rPr lang="ru-RU" b="1" dirty="0" err="1"/>
              <a:t>Сатанинський</a:t>
            </a:r>
            <a:r>
              <a:rPr lang="ru-RU" b="1" dirty="0"/>
              <a:t> гриб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ru-RU" dirty="0" err="1"/>
              <a:t>Цей</a:t>
            </a:r>
            <a:r>
              <a:rPr lang="ru-RU" dirty="0"/>
              <a:t> гриб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високу</a:t>
            </a:r>
            <a:r>
              <a:rPr lang="ru-RU" dirty="0"/>
              <a:t> </a:t>
            </a:r>
            <a:r>
              <a:rPr lang="ru-RU" dirty="0" err="1"/>
              <a:t>токсичність</a:t>
            </a:r>
            <a:r>
              <a:rPr lang="ru-RU" dirty="0"/>
              <a:t>, яка </a:t>
            </a:r>
            <a:r>
              <a:rPr lang="ru-RU" dirty="0" err="1"/>
              <a:t>зберігається</a:t>
            </a:r>
            <a:r>
              <a:rPr lang="ru-RU" dirty="0"/>
              <a:t> </a:t>
            </a:r>
            <a:r>
              <a:rPr lang="ru-RU" dirty="0" err="1"/>
              <a:t>навіть</a:t>
            </a:r>
            <a:r>
              <a:rPr lang="ru-RU" dirty="0"/>
              <a:t>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тривалого</a:t>
            </a:r>
            <a:r>
              <a:rPr lang="ru-RU" dirty="0"/>
              <a:t> </a:t>
            </a:r>
            <a:r>
              <a:rPr lang="ru-RU" dirty="0" err="1"/>
              <a:t>варіння</a:t>
            </a:r>
            <a:r>
              <a:rPr lang="ru-RU" dirty="0"/>
              <a:t>. </a:t>
            </a:r>
            <a:r>
              <a:rPr lang="ru-RU" dirty="0" err="1"/>
              <a:t>Відомо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навіть</a:t>
            </a:r>
            <a:r>
              <a:rPr lang="ru-RU" dirty="0"/>
              <a:t> один </a:t>
            </a:r>
            <a:r>
              <a:rPr lang="ru-RU" dirty="0" err="1" smtClean="0"/>
              <a:t>грам</a:t>
            </a:r>
            <a:r>
              <a:rPr lang="ru-RU" dirty="0" smtClean="0"/>
              <a:t> </a:t>
            </a:r>
            <a:r>
              <a:rPr lang="ru-RU" dirty="0"/>
              <a:t>гриба </a:t>
            </a:r>
            <a:r>
              <a:rPr lang="ru-RU" dirty="0" err="1"/>
              <a:t>викликає</a:t>
            </a:r>
            <a:r>
              <a:rPr lang="ru-RU" dirty="0"/>
              <a:t> </a:t>
            </a:r>
            <a:r>
              <a:rPr lang="ru-RU" dirty="0" err="1"/>
              <a:t>важке</a:t>
            </a:r>
            <a:r>
              <a:rPr lang="ru-RU" dirty="0"/>
              <a:t> </a:t>
            </a:r>
            <a:r>
              <a:rPr lang="ru-RU" dirty="0" err="1"/>
              <a:t>отруєння</a:t>
            </a:r>
            <a:r>
              <a:rPr lang="ru-RU" dirty="0" smtClean="0"/>
              <a:t>.</a:t>
            </a:r>
            <a:r>
              <a:rPr lang="ru-RU" dirty="0"/>
              <a:t> Великих </a:t>
            </a:r>
            <a:r>
              <a:rPr lang="ru-RU" dirty="0" err="1"/>
              <a:t>розмірів</a:t>
            </a:r>
            <a:r>
              <a:rPr lang="ru-RU" dirty="0"/>
              <a:t> </a:t>
            </a:r>
            <a:r>
              <a:rPr lang="ru-RU" dirty="0" err="1"/>
              <a:t>сягає</a:t>
            </a:r>
            <a:r>
              <a:rPr lang="ru-RU" dirty="0"/>
              <a:t> </a:t>
            </a:r>
            <a:r>
              <a:rPr lang="ru-RU" dirty="0" err="1"/>
              <a:t>наприкінці</a:t>
            </a:r>
            <a:r>
              <a:rPr lang="ru-RU" dirty="0"/>
              <a:t> </a:t>
            </a:r>
            <a:r>
              <a:rPr lang="ru-RU" dirty="0" err="1"/>
              <a:t>літа</a:t>
            </a:r>
            <a:r>
              <a:rPr lang="ru-RU" dirty="0"/>
              <a:t>,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округлий</a:t>
            </a:r>
            <a:r>
              <a:rPr lang="ru-RU" dirty="0"/>
              <a:t>, </a:t>
            </a:r>
            <a:r>
              <a:rPr lang="ru-RU" dirty="0" err="1"/>
              <a:t>подушковидний</a:t>
            </a:r>
            <a:r>
              <a:rPr lang="ru-RU" dirty="0"/>
              <a:t> </a:t>
            </a:r>
            <a:r>
              <a:rPr lang="ru-RU" dirty="0" err="1"/>
              <a:t>капелюшок</a:t>
            </a:r>
            <a:r>
              <a:rPr lang="ru-RU" dirty="0"/>
              <a:t> </a:t>
            </a:r>
            <a:r>
              <a:rPr lang="ru-RU" dirty="0" err="1"/>
              <a:t>виростає</a:t>
            </a:r>
            <a:r>
              <a:rPr lang="ru-RU" dirty="0"/>
              <a:t> до 30 см, а </a:t>
            </a:r>
            <a:r>
              <a:rPr lang="ru-RU" dirty="0" err="1"/>
              <a:t>масивна</a:t>
            </a:r>
            <a:r>
              <a:rPr lang="ru-RU" dirty="0"/>
              <a:t> </a:t>
            </a:r>
            <a:r>
              <a:rPr lang="ru-RU" dirty="0" err="1"/>
              <a:t>ніжка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мати</a:t>
            </a:r>
            <a:r>
              <a:rPr lang="ru-RU" dirty="0"/>
              <a:t> 15 см у </a:t>
            </a:r>
            <a:r>
              <a:rPr lang="ru-RU" dirty="0" err="1"/>
              <a:t>висоту</a:t>
            </a:r>
            <a:r>
              <a:rPr lang="ru-RU" dirty="0"/>
              <a:t> і 10 </a:t>
            </a:r>
            <a:r>
              <a:rPr lang="ru-RU" dirty="0" err="1"/>
              <a:t>завширшки</a:t>
            </a:r>
            <a:r>
              <a:rPr lang="ru-RU" dirty="0"/>
              <a:t>. </a:t>
            </a:r>
            <a:r>
              <a:rPr lang="ru-RU" dirty="0" err="1"/>
              <a:t>Зрілі</a:t>
            </a:r>
            <a:r>
              <a:rPr lang="ru-RU" dirty="0"/>
              <a:t> </a:t>
            </a:r>
            <a:r>
              <a:rPr lang="ru-RU" dirty="0" err="1"/>
              <a:t>представники</a:t>
            </a:r>
            <a:r>
              <a:rPr lang="ru-RU" dirty="0"/>
              <a:t>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розпростерту</a:t>
            </a:r>
            <a:r>
              <a:rPr lang="ru-RU" dirty="0"/>
              <a:t> форму. </a:t>
            </a:r>
            <a:r>
              <a:rPr lang="ru-RU" dirty="0" err="1"/>
              <a:t>Шкірочка</a:t>
            </a:r>
            <a:r>
              <a:rPr lang="ru-RU" dirty="0"/>
              <a:t> на </a:t>
            </a:r>
            <a:r>
              <a:rPr lang="ru-RU" dirty="0" err="1"/>
              <a:t>капелюшку</a:t>
            </a:r>
            <a:r>
              <a:rPr lang="ru-RU" dirty="0"/>
              <a:t> </a:t>
            </a:r>
            <a:r>
              <a:rPr lang="ru-RU" dirty="0" err="1"/>
              <a:t>оксамитова</a:t>
            </a:r>
            <a:r>
              <a:rPr lang="ru-RU" dirty="0"/>
              <a:t>, </a:t>
            </a:r>
            <a:r>
              <a:rPr lang="ru-RU" dirty="0" err="1"/>
              <a:t>іноді</a:t>
            </a:r>
            <a:r>
              <a:rPr lang="ru-RU" dirty="0"/>
              <a:t> гладка на </a:t>
            </a:r>
            <a:r>
              <a:rPr lang="ru-RU" dirty="0" err="1"/>
              <a:t>дотик</a:t>
            </a:r>
            <a:r>
              <a:rPr lang="ru-RU" dirty="0"/>
              <a:t>, суха. </a:t>
            </a:r>
            <a:r>
              <a:rPr lang="ru-RU" dirty="0" err="1"/>
              <a:t>Колір</a:t>
            </a:r>
            <a:r>
              <a:rPr lang="ru-RU" dirty="0"/>
              <a:t> </a:t>
            </a:r>
            <a:r>
              <a:rPr lang="ru-RU" dirty="0" err="1"/>
              <a:t>варіюється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білого</a:t>
            </a:r>
            <a:r>
              <a:rPr lang="ru-RU" dirty="0"/>
              <a:t> до </a:t>
            </a:r>
            <a:r>
              <a:rPr lang="ru-RU" dirty="0" err="1"/>
              <a:t>брудно-сірого</a:t>
            </a:r>
            <a:r>
              <a:rPr lang="ru-RU" dirty="0"/>
              <a:t> та оливкового. </a:t>
            </a:r>
            <a:r>
              <a:rPr lang="ru-RU" dirty="0" err="1"/>
              <a:t>М'якоть</a:t>
            </a:r>
            <a:r>
              <a:rPr lang="ru-RU" dirty="0"/>
              <a:t> на </a:t>
            </a:r>
            <a:r>
              <a:rPr lang="ru-RU" dirty="0" err="1"/>
              <a:t>розрізі</a:t>
            </a:r>
            <a:r>
              <a:rPr lang="ru-RU" dirty="0"/>
              <a:t> </a:t>
            </a:r>
            <a:r>
              <a:rPr lang="ru-RU" dirty="0" err="1"/>
              <a:t>трохи</a:t>
            </a:r>
            <a:r>
              <a:rPr lang="ru-RU" dirty="0"/>
              <a:t> </a:t>
            </a:r>
            <a:r>
              <a:rPr lang="ru-RU" dirty="0" err="1"/>
              <a:t>синіє</a:t>
            </a:r>
            <a:r>
              <a:rPr lang="ru-RU" dirty="0"/>
              <a:t>, </a:t>
            </a:r>
            <a:r>
              <a:rPr lang="ru-RU" dirty="0" err="1"/>
              <a:t>іноді</a:t>
            </a:r>
            <a:r>
              <a:rPr lang="ru-RU" dirty="0"/>
              <a:t> </a:t>
            </a:r>
            <a:r>
              <a:rPr lang="ru-RU" dirty="0" err="1"/>
              <a:t>червоніє</a:t>
            </a:r>
            <a:r>
              <a:rPr lang="ru-RU" dirty="0"/>
              <a:t>.</a:t>
            </a:r>
          </a:p>
          <a:p>
            <a:pPr fontAlgn="base"/>
            <a:r>
              <a:rPr lang="ru-RU" dirty="0"/>
              <a:t>В </a:t>
            </a:r>
            <a:r>
              <a:rPr lang="ru-RU" dirty="0" err="1"/>
              <a:t>Україні</a:t>
            </a:r>
            <a:r>
              <a:rPr lang="ru-RU" dirty="0"/>
              <a:t> </a:t>
            </a:r>
            <a:r>
              <a:rPr lang="ru-RU" dirty="0" err="1"/>
              <a:t>зустрічається</a:t>
            </a:r>
            <a:r>
              <a:rPr lang="ru-RU" dirty="0"/>
              <a:t> з </a:t>
            </a:r>
            <a:r>
              <a:rPr lang="ru-RU" dirty="0" err="1"/>
              <a:t>червня</a:t>
            </a:r>
            <a:r>
              <a:rPr lang="ru-RU" dirty="0"/>
              <a:t> до </a:t>
            </a:r>
            <a:r>
              <a:rPr lang="ru-RU" dirty="0" err="1"/>
              <a:t>жовтня</a:t>
            </a:r>
            <a:r>
              <a:rPr lang="ru-RU" dirty="0"/>
              <a:t> в </a:t>
            </a:r>
            <a:r>
              <a:rPr lang="ru-RU" dirty="0" err="1"/>
              <a:t>лісостепу</a:t>
            </a:r>
            <a:r>
              <a:rPr lang="ru-RU" dirty="0"/>
              <a:t> й особливо на </a:t>
            </a:r>
            <a:r>
              <a:rPr lang="ru-RU" dirty="0" err="1"/>
              <a:t>Поліссі</a:t>
            </a:r>
            <a:endParaRPr lang="ru-RU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61" y="210499"/>
            <a:ext cx="2185444" cy="163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12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Іноцибе</a:t>
            </a:r>
            <a:r>
              <a:rPr lang="ru-RU" b="1" dirty="0"/>
              <a:t> (</a:t>
            </a:r>
            <a:r>
              <a:rPr lang="ru-RU" b="1" dirty="0" err="1"/>
              <a:t>плютка</a:t>
            </a:r>
            <a:r>
              <a:rPr lang="ru-RU" b="1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</a:t>
            </a:r>
            <a:r>
              <a:rPr lang="ru-RU" dirty="0" err="1"/>
              <a:t>Україні</a:t>
            </a:r>
            <a:r>
              <a:rPr lang="ru-RU" dirty="0"/>
              <a:t> </a:t>
            </a:r>
            <a:r>
              <a:rPr lang="ru-RU" dirty="0" err="1"/>
              <a:t>представлені</a:t>
            </a:r>
            <a:r>
              <a:rPr lang="ru-RU" dirty="0"/>
              <a:t>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видів</a:t>
            </a:r>
            <a:r>
              <a:rPr lang="ru-RU" dirty="0"/>
              <a:t> </a:t>
            </a:r>
            <a:r>
              <a:rPr lang="ru-RU" dirty="0" err="1"/>
              <a:t>отруйних</a:t>
            </a:r>
            <a:r>
              <a:rPr lang="ru-RU" dirty="0"/>
              <a:t> </a:t>
            </a:r>
            <a:r>
              <a:rPr lang="ru-RU" dirty="0" err="1"/>
              <a:t>іноцибе</a:t>
            </a:r>
            <a:r>
              <a:rPr lang="ru-RU" dirty="0"/>
              <a:t>. </a:t>
            </a:r>
            <a:r>
              <a:rPr lang="ru-RU" dirty="0" err="1"/>
              <a:t>Найчастіше</a:t>
            </a:r>
            <a:r>
              <a:rPr lang="ru-RU" dirty="0"/>
              <a:t> </a:t>
            </a:r>
            <a:r>
              <a:rPr lang="ru-RU" dirty="0" err="1"/>
              <a:t>зустрічаються</a:t>
            </a:r>
            <a:r>
              <a:rPr lang="ru-RU" dirty="0"/>
              <a:t> </a:t>
            </a:r>
            <a:r>
              <a:rPr lang="ru-RU" dirty="0" err="1"/>
              <a:t>іноцибе</a:t>
            </a:r>
            <a:r>
              <a:rPr lang="ru-RU" dirty="0"/>
              <a:t> </a:t>
            </a:r>
            <a:r>
              <a:rPr lang="ru-RU" dirty="0" err="1"/>
              <a:t>коричневі</a:t>
            </a:r>
            <a:r>
              <a:rPr lang="ru-RU" dirty="0"/>
              <a:t>. Вони </a:t>
            </a:r>
            <a:r>
              <a:rPr lang="ru-RU" dirty="0" err="1"/>
              <a:t>ростуть</a:t>
            </a:r>
            <a:r>
              <a:rPr lang="ru-RU" dirty="0"/>
              <a:t> по </a:t>
            </a:r>
            <a:r>
              <a:rPr lang="ru-RU" dirty="0" err="1"/>
              <a:t>всій</a:t>
            </a:r>
            <a:r>
              <a:rPr lang="ru-RU" dirty="0"/>
              <a:t> </a:t>
            </a:r>
            <a:r>
              <a:rPr lang="ru-RU" dirty="0" err="1"/>
              <a:t>Україні</a:t>
            </a:r>
            <a:r>
              <a:rPr lang="ru-RU" dirty="0"/>
              <a:t> у </a:t>
            </a:r>
            <a:r>
              <a:rPr lang="ru-RU" dirty="0" err="1"/>
              <a:t>хвойних</a:t>
            </a:r>
            <a:r>
              <a:rPr lang="ru-RU" dirty="0"/>
              <a:t> і </a:t>
            </a:r>
            <a:r>
              <a:rPr lang="ru-RU" dirty="0" err="1"/>
              <a:t>листяних</a:t>
            </a:r>
            <a:r>
              <a:rPr lang="ru-RU" dirty="0"/>
              <a:t> </a:t>
            </a:r>
            <a:r>
              <a:rPr lang="ru-RU" dirty="0" err="1"/>
              <a:t>лісах</a:t>
            </a:r>
            <a:r>
              <a:rPr lang="ru-RU" dirty="0"/>
              <a:t> з </a:t>
            </a:r>
            <a:r>
              <a:rPr lang="ru-RU" dirty="0" err="1"/>
              <a:t>липня</a:t>
            </a:r>
            <a:r>
              <a:rPr lang="ru-RU" dirty="0"/>
              <a:t> до листопаду. </a:t>
            </a:r>
            <a:r>
              <a:rPr lang="ru-RU" dirty="0" err="1"/>
              <a:t>Цей</a:t>
            </a:r>
            <a:r>
              <a:rPr lang="ru-RU" dirty="0"/>
              <a:t> гриб </a:t>
            </a:r>
            <a:r>
              <a:rPr lang="ru-RU" dirty="0" err="1"/>
              <a:t>відрізняється</a:t>
            </a:r>
            <a:r>
              <a:rPr lang="ru-RU" dirty="0"/>
              <a:t> </a:t>
            </a:r>
            <a:r>
              <a:rPr lang="ru-RU" dirty="0" err="1"/>
              <a:t>неприємним</a:t>
            </a:r>
            <a:r>
              <a:rPr lang="ru-RU" dirty="0"/>
              <a:t> запахом, </a:t>
            </a:r>
            <a:r>
              <a:rPr lang="ru-RU" dirty="0" err="1"/>
              <a:t>біла</a:t>
            </a:r>
            <a:r>
              <a:rPr lang="ru-RU" dirty="0"/>
              <a:t> </a:t>
            </a:r>
            <a:r>
              <a:rPr lang="ru-RU" dirty="0" err="1"/>
              <a:t>м'якоть</a:t>
            </a:r>
            <a:r>
              <a:rPr lang="ru-RU" dirty="0"/>
              <a:t> не </a:t>
            </a:r>
            <a:r>
              <a:rPr lang="ru-RU" dirty="0" err="1"/>
              <a:t>змінює</a:t>
            </a:r>
            <a:r>
              <a:rPr lang="ru-RU" dirty="0"/>
              <a:t> </a:t>
            </a:r>
            <a:r>
              <a:rPr lang="ru-RU" dirty="0" err="1"/>
              <a:t>колір</a:t>
            </a:r>
            <a:r>
              <a:rPr lang="ru-RU" dirty="0"/>
              <a:t> на </a:t>
            </a:r>
            <a:r>
              <a:rPr lang="ru-RU" dirty="0" err="1"/>
              <a:t>зрізі</a:t>
            </a:r>
            <a:r>
              <a:rPr lang="ru-RU" dirty="0"/>
              <a:t>. </a:t>
            </a:r>
            <a:r>
              <a:rPr lang="ru-RU" dirty="0" err="1"/>
              <a:t>Висота</a:t>
            </a:r>
            <a:r>
              <a:rPr lang="ru-RU" dirty="0"/>
              <a:t> - 5 см, </a:t>
            </a:r>
            <a:r>
              <a:rPr lang="ru-RU" dirty="0" err="1"/>
              <a:t>ніжка</a:t>
            </a:r>
            <a:r>
              <a:rPr lang="ru-RU" dirty="0"/>
              <a:t> тонка. </a:t>
            </a:r>
            <a:r>
              <a:rPr lang="ru-RU" dirty="0" err="1"/>
              <a:t>Конусовидний</a:t>
            </a:r>
            <a:r>
              <a:rPr lang="ru-RU" dirty="0"/>
              <a:t> </a:t>
            </a:r>
            <a:r>
              <a:rPr lang="ru-RU" dirty="0" err="1"/>
              <a:t>капелюх</a:t>
            </a:r>
            <a:r>
              <a:rPr lang="ru-RU" dirty="0"/>
              <a:t> </a:t>
            </a:r>
            <a:r>
              <a:rPr lang="ru-RU" dirty="0" err="1"/>
              <a:t>досягає</a:t>
            </a:r>
            <a:r>
              <a:rPr lang="ru-RU" dirty="0"/>
              <a:t> </a:t>
            </a:r>
            <a:r>
              <a:rPr lang="ru-RU" dirty="0" err="1"/>
              <a:t>п'яти</a:t>
            </a:r>
            <a:r>
              <a:rPr lang="ru-RU" dirty="0"/>
              <a:t> </a:t>
            </a:r>
            <a:r>
              <a:rPr lang="ru-RU" dirty="0" err="1"/>
              <a:t>сантиметрів</a:t>
            </a:r>
            <a:r>
              <a:rPr lang="ru-RU" dirty="0"/>
              <a:t> у </a:t>
            </a:r>
            <a:r>
              <a:rPr lang="ru-RU" dirty="0" err="1" smtClean="0"/>
              <a:t>діаметр</a:t>
            </a:r>
            <a:r>
              <a:rPr lang="ru-RU" dirty="0" err="1"/>
              <a:t>Ще</a:t>
            </a:r>
            <a:r>
              <a:rPr lang="ru-RU" dirty="0"/>
              <a:t> один вид </a:t>
            </a:r>
            <a:r>
              <a:rPr lang="ru-RU" dirty="0" err="1"/>
              <a:t>цього</a:t>
            </a:r>
            <a:r>
              <a:rPr lang="ru-RU" dirty="0"/>
              <a:t> гриба, </a:t>
            </a:r>
            <a:r>
              <a:rPr lang="ru-RU" dirty="0" err="1"/>
              <a:t>відомий</a:t>
            </a:r>
            <a:r>
              <a:rPr lang="ru-RU" dirty="0"/>
              <a:t> як </a:t>
            </a:r>
            <a:r>
              <a:rPr lang="ru-RU" dirty="0" err="1"/>
              <a:t>плютка</a:t>
            </a:r>
            <a:r>
              <a:rPr lang="ru-RU" dirty="0"/>
              <a:t> </a:t>
            </a:r>
            <a:r>
              <a:rPr lang="ru-RU" dirty="0" err="1"/>
              <a:t>конусоподібна</a:t>
            </a:r>
            <a:r>
              <a:rPr lang="ru-RU" dirty="0"/>
              <a:t>, часом </a:t>
            </a:r>
            <a:r>
              <a:rPr lang="ru-RU" dirty="0" err="1"/>
              <a:t>помилково</a:t>
            </a:r>
            <a:r>
              <a:rPr lang="ru-RU" dirty="0"/>
              <a:t> </a:t>
            </a:r>
            <a:r>
              <a:rPr lang="ru-RU" dirty="0" err="1"/>
              <a:t>приймають</a:t>
            </a:r>
            <a:r>
              <a:rPr lang="ru-RU" dirty="0"/>
              <a:t> за </a:t>
            </a:r>
            <a:r>
              <a:rPr lang="ru-RU" dirty="0" err="1"/>
              <a:t>опенька</a:t>
            </a:r>
            <a:r>
              <a:rPr lang="ru-RU" dirty="0"/>
              <a:t> </a:t>
            </a:r>
            <a:r>
              <a:rPr lang="ru-RU" dirty="0" err="1"/>
              <a:t>справжнього</a:t>
            </a:r>
            <a:r>
              <a:rPr lang="ru-RU" dirty="0" smtClean="0"/>
              <a:t>.</a:t>
            </a:r>
            <a:r>
              <a:rPr lang="ru-RU" dirty="0"/>
              <a:t> </a:t>
            </a:r>
            <a:r>
              <a:rPr lang="ru-RU" dirty="0" err="1"/>
              <a:t>Цей</a:t>
            </a:r>
            <a:r>
              <a:rPr lang="ru-RU" dirty="0"/>
              <a:t> гриб </a:t>
            </a:r>
            <a:r>
              <a:rPr lang="ru-RU" dirty="0" err="1"/>
              <a:t>іноді</a:t>
            </a:r>
            <a:r>
              <a:rPr lang="ru-RU" dirty="0"/>
              <a:t> </a:t>
            </a:r>
            <a:r>
              <a:rPr lang="ru-RU" dirty="0" err="1"/>
              <a:t>помилково</a:t>
            </a:r>
            <a:r>
              <a:rPr lang="ru-RU" dirty="0"/>
              <a:t> </a:t>
            </a:r>
            <a:r>
              <a:rPr lang="ru-RU" dirty="0" err="1"/>
              <a:t>збирають</a:t>
            </a:r>
            <a:r>
              <a:rPr lang="ru-RU" dirty="0"/>
              <a:t> </a:t>
            </a:r>
            <a:r>
              <a:rPr lang="ru-RU" dirty="0" err="1"/>
              <a:t>замість</a:t>
            </a:r>
            <a:r>
              <a:rPr lang="ru-RU" dirty="0"/>
              <a:t> </a:t>
            </a:r>
            <a:r>
              <a:rPr lang="ru-RU" dirty="0" err="1"/>
              <a:t>печериці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ковпака</a:t>
            </a:r>
            <a:r>
              <a:rPr lang="ru-RU" dirty="0"/>
              <a:t>,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відрізняється</a:t>
            </a:r>
            <a:r>
              <a:rPr lang="ru-RU" dirty="0"/>
              <a:t> формою шапки, </a:t>
            </a:r>
            <a:r>
              <a:rPr lang="ru-RU" dirty="0" err="1"/>
              <a:t>відсутністю</a:t>
            </a:r>
            <a:r>
              <a:rPr lang="ru-RU" dirty="0"/>
              <a:t> </a:t>
            </a:r>
            <a:r>
              <a:rPr lang="ru-RU" dirty="0" err="1"/>
              <a:t>кільця</a:t>
            </a:r>
            <a:r>
              <a:rPr lang="ru-RU" dirty="0"/>
              <a:t> на </a:t>
            </a:r>
            <a:r>
              <a:rPr lang="ru-RU" dirty="0" err="1"/>
              <a:t>ніжці</a:t>
            </a:r>
            <a:r>
              <a:rPr lang="ru-RU" dirty="0"/>
              <a:t>, </a:t>
            </a:r>
            <a:r>
              <a:rPr lang="ru-RU" dirty="0" err="1"/>
              <a:t>світлим</a:t>
            </a:r>
            <a:r>
              <a:rPr lang="ru-RU" dirty="0"/>
              <a:t> </a:t>
            </a:r>
            <a:r>
              <a:rPr lang="ru-RU" dirty="0" err="1"/>
              <a:t>кольором</a:t>
            </a:r>
            <a:r>
              <a:rPr lang="ru-RU" dirty="0"/>
              <a:t> пластинок. </a:t>
            </a:r>
            <a:r>
              <a:rPr lang="ru-RU" dirty="0" err="1"/>
              <a:t>Містить</a:t>
            </a:r>
            <a:r>
              <a:rPr lang="ru-RU" dirty="0"/>
              <a:t> </a:t>
            </a:r>
            <a:r>
              <a:rPr lang="ru-RU" dirty="0" err="1"/>
              <a:t>отруйну</a:t>
            </a:r>
            <a:r>
              <a:rPr lang="ru-RU" dirty="0"/>
              <a:t> </a:t>
            </a:r>
            <a:r>
              <a:rPr lang="ru-RU" dirty="0" err="1"/>
              <a:t>речовину</a:t>
            </a:r>
            <a:r>
              <a:rPr lang="ru-RU" dirty="0"/>
              <a:t> - мускарин.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545" y="283914"/>
            <a:ext cx="2233794" cy="167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00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Жовчний</a:t>
            </a:r>
            <a:r>
              <a:rPr lang="ru-RU" b="1" dirty="0"/>
              <a:t> гриб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неїстівний</a:t>
            </a:r>
            <a:r>
              <a:rPr lang="ru-RU" dirty="0"/>
              <a:t> </a:t>
            </a:r>
            <a:r>
              <a:rPr lang="ru-RU" dirty="0" err="1"/>
              <a:t>двійник</a:t>
            </a:r>
            <a:r>
              <a:rPr lang="ru-RU" dirty="0"/>
              <a:t> </a:t>
            </a:r>
            <a:r>
              <a:rPr lang="ru-RU" dirty="0" err="1"/>
              <a:t>білого</a:t>
            </a:r>
            <a:r>
              <a:rPr lang="ru-RU" dirty="0"/>
              <a:t> гриба,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якого</a:t>
            </a:r>
            <a:r>
              <a:rPr lang="ru-RU" dirty="0"/>
              <a:t> </a:t>
            </a:r>
            <a:r>
              <a:rPr lang="ru-RU" dirty="0" err="1"/>
              <a:t>відрізняється</a:t>
            </a:r>
            <a:r>
              <a:rPr lang="ru-RU" dirty="0"/>
              <a:t> </a:t>
            </a:r>
            <a:r>
              <a:rPr lang="ru-RU" dirty="0" err="1"/>
              <a:t>гірким</a:t>
            </a:r>
            <a:r>
              <a:rPr lang="ru-RU" dirty="0"/>
              <a:t> смаком </a:t>
            </a:r>
            <a:r>
              <a:rPr lang="ru-RU" dirty="0" err="1"/>
              <a:t>м'якоті</a:t>
            </a:r>
            <a:r>
              <a:rPr lang="ru-RU" dirty="0"/>
              <a:t>, </a:t>
            </a:r>
            <a:r>
              <a:rPr lang="ru-RU" dirty="0" err="1"/>
              <a:t>рожевими</a:t>
            </a:r>
            <a:r>
              <a:rPr lang="ru-RU" dirty="0"/>
              <a:t> порами і </a:t>
            </a:r>
            <a:r>
              <a:rPr lang="ru-RU" dirty="0" err="1"/>
              <a:t>наявністю</a:t>
            </a:r>
            <a:r>
              <a:rPr lang="ru-RU" dirty="0"/>
              <a:t> </a:t>
            </a:r>
            <a:r>
              <a:rPr lang="ru-RU" dirty="0" err="1"/>
              <a:t>чорної</a:t>
            </a:r>
            <a:r>
              <a:rPr lang="ru-RU" dirty="0"/>
              <a:t> </a:t>
            </a:r>
            <a:r>
              <a:rPr lang="ru-RU" dirty="0" err="1"/>
              <a:t>сітки</a:t>
            </a:r>
            <a:r>
              <a:rPr lang="ru-RU" dirty="0"/>
              <a:t> на </a:t>
            </a:r>
            <a:r>
              <a:rPr lang="ru-RU" dirty="0" err="1"/>
              <a:t>ніжці</a:t>
            </a:r>
            <a:r>
              <a:rPr lang="ru-RU" dirty="0" smtClean="0"/>
              <a:t>.</a:t>
            </a:r>
            <a:r>
              <a:rPr lang="ru-RU" dirty="0"/>
              <a:t> </a:t>
            </a:r>
            <a:r>
              <a:rPr lang="ru-RU" dirty="0" err="1"/>
              <a:t>Існує</a:t>
            </a:r>
            <a:r>
              <a:rPr lang="ru-RU" dirty="0"/>
              <a:t> </a:t>
            </a:r>
            <a:r>
              <a:rPr lang="ru-RU" dirty="0" err="1"/>
              <a:t>різновид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 гриба з </a:t>
            </a:r>
            <a:r>
              <a:rPr lang="ru-RU" dirty="0" err="1"/>
              <a:t>приємною</a:t>
            </a:r>
            <a:r>
              <a:rPr lang="ru-RU" dirty="0"/>
              <a:t> на смак </a:t>
            </a:r>
            <a:r>
              <a:rPr lang="ru-RU" dirty="0" err="1"/>
              <a:t>м'якоттю</a:t>
            </a:r>
            <a:r>
              <a:rPr lang="ru-RU" dirty="0"/>
              <a:t> - </a:t>
            </a:r>
            <a:r>
              <a:rPr lang="ru-RU" dirty="0" err="1"/>
              <a:t>жовтий</a:t>
            </a:r>
            <a:r>
              <a:rPr lang="ru-RU" dirty="0"/>
              <a:t> </a:t>
            </a:r>
            <a:r>
              <a:rPr lang="ru-RU" dirty="0" err="1"/>
              <a:t>жовчний</a:t>
            </a:r>
            <a:r>
              <a:rPr lang="ru-RU" dirty="0"/>
              <a:t> гриб, </a:t>
            </a:r>
            <a:r>
              <a:rPr lang="ru-RU" dirty="0" err="1"/>
              <a:t>який</a:t>
            </a:r>
            <a:r>
              <a:rPr lang="ru-RU" dirty="0"/>
              <a:t> росте на </a:t>
            </a:r>
            <a:r>
              <a:rPr lang="ru-RU" dirty="0" err="1"/>
              <a:t>лісових</a:t>
            </a:r>
            <a:r>
              <a:rPr lang="ru-RU" dirty="0"/>
              <a:t> </a:t>
            </a:r>
            <a:r>
              <a:rPr lang="ru-RU" dirty="0" err="1"/>
              <a:t>галявинах</a:t>
            </a:r>
            <a:r>
              <a:rPr lang="ru-RU" dirty="0"/>
              <a:t>, </a:t>
            </a:r>
            <a:r>
              <a:rPr lang="ru-RU" dirty="0" err="1"/>
              <a:t>відрізняється</a:t>
            </a:r>
            <a:r>
              <a:rPr lang="ru-RU" dirty="0"/>
              <a:t>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світлою</a:t>
            </a:r>
            <a:r>
              <a:rPr lang="ru-RU" dirty="0"/>
              <a:t> </a:t>
            </a:r>
            <a:r>
              <a:rPr lang="ru-RU" dirty="0" err="1"/>
              <a:t>шапкою</a:t>
            </a:r>
            <a:r>
              <a:rPr lang="ru-RU" dirty="0"/>
              <a:t> і </a:t>
            </a:r>
            <a:r>
              <a:rPr lang="ru-RU" dirty="0" err="1"/>
              <a:t>майже</a:t>
            </a:r>
            <a:r>
              <a:rPr lang="ru-RU" dirty="0"/>
              <a:t> гладкою </a:t>
            </a:r>
            <a:r>
              <a:rPr lang="ru-RU" dirty="0" err="1"/>
              <a:t>ніжкою</a:t>
            </a:r>
            <a:r>
              <a:rPr lang="ru-RU" dirty="0"/>
              <a:t>. </a:t>
            </a:r>
            <a:r>
              <a:rPr lang="ru-RU" dirty="0" err="1"/>
              <a:t>Жовчний</a:t>
            </a:r>
            <a:r>
              <a:rPr lang="ru-RU" dirty="0"/>
              <a:t> гриб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сплутати</a:t>
            </a:r>
            <a:r>
              <a:rPr lang="ru-RU" dirty="0"/>
              <a:t> з </a:t>
            </a:r>
            <a:r>
              <a:rPr lang="ru-RU" dirty="0" err="1"/>
              <a:t>підберезником</a:t>
            </a:r>
            <a:r>
              <a:rPr lang="ru-RU" dirty="0"/>
              <a:t>.</a:t>
            </a:r>
          </a:p>
          <a:p>
            <a:pPr fontAlgn="base"/>
            <a:r>
              <a:rPr lang="ru-RU" dirty="0" err="1"/>
              <a:t>Поширений</a:t>
            </a:r>
            <a:r>
              <a:rPr lang="ru-RU" dirty="0"/>
              <a:t> на </a:t>
            </a:r>
            <a:r>
              <a:rPr lang="ru-RU" dirty="0" err="1"/>
              <a:t>Поліссі</a:t>
            </a:r>
            <a:r>
              <a:rPr lang="ru-RU" dirty="0"/>
              <a:t> та в </a:t>
            </a:r>
            <a:r>
              <a:rPr lang="ru-RU" dirty="0" err="1"/>
              <a:t>лісостепу</a:t>
            </a:r>
            <a:r>
              <a:rPr lang="ru-RU" dirty="0"/>
              <a:t>. Росте у </a:t>
            </a:r>
            <a:r>
              <a:rPr lang="ru-RU" dirty="0" err="1"/>
              <a:t>хвойних</a:t>
            </a:r>
            <a:r>
              <a:rPr lang="ru-RU" dirty="0"/>
              <a:t> </a:t>
            </a:r>
            <a:r>
              <a:rPr lang="ru-RU" dirty="0" err="1"/>
              <a:t>лісах</a:t>
            </a:r>
            <a:r>
              <a:rPr lang="ru-RU" dirty="0"/>
              <a:t> з </a:t>
            </a:r>
            <a:r>
              <a:rPr lang="ru-RU" dirty="0" err="1"/>
              <a:t>червня</a:t>
            </a:r>
            <a:r>
              <a:rPr lang="ru-RU" dirty="0"/>
              <a:t> по листопад.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436434"/>
            <a:ext cx="1889760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40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Свинуха тонка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ru-RU" dirty="0" err="1"/>
              <a:t>Це</a:t>
            </a:r>
            <a:r>
              <a:rPr lang="ru-RU" dirty="0"/>
              <a:t> не смертельно </a:t>
            </a:r>
            <a:r>
              <a:rPr lang="ru-RU" dirty="0" err="1"/>
              <a:t>небезпечний</a:t>
            </a:r>
            <a:r>
              <a:rPr lang="ru-RU" dirty="0"/>
              <a:t>, але все ж </a:t>
            </a:r>
            <a:r>
              <a:rPr lang="ru-RU" dirty="0" err="1"/>
              <a:t>шкідливий</a:t>
            </a:r>
            <a:r>
              <a:rPr lang="ru-RU" dirty="0"/>
              <a:t> для </a:t>
            </a:r>
            <a:r>
              <a:rPr lang="ru-RU" dirty="0" err="1"/>
              <a:t>здоров'я</a:t>
            </a:r>
            <a:r>
              <a:rPr lang="ru-RU" dirty="0"/>
              <a:t> гриб, </a:t>
            </a:r>
            <a:r>
              <a:rPr lang="ru-RU" dirty="0" err="1"/>
              <a:t>який</a:t>
            </a:r>
            <a:r>
              <a:rPr lang="ru-RU" dirty="0"/>
              <a:t> не </a:t>
            </a:r>
            <a:r>
              <a:rPr lang="ru-RU" dirty="0" err="1"/>
              <a:t>рекомендується</a:t>
            </a:r>
            <a:r>
              <a:rPr lang="ru-RU" dirty="0"/>
              <a:t> </a:t>
            </a:r>
            <a:r>
              <a:rPr lang="ru-RU" dirty="0" err="1"/>
              <a:t>вживати</a:t>
            </a:r>
            <a:r>
              <a:rPr lang="ru-RU" dirty="0"/>
              <a:t> в </a:t>
            </a:r>
            <a:r>
              <a:rPr lang="ru-RU" dirty="0" err="1"/>
              <a:t>їжу</a:t>
            </a:r>
            <a:r>
              <a:rPr lang="ru-RU" dirty="0"/>
              <a:t>.</a:t>
            </a:r>
          </a:p>
          <a:p>
            <a:pPr fontAlgn="base"/>
            <a:r>
              <a:rPr lang="ru-RU" dirty="0"/>
              <a:t>Через </a:t>
            </a:r>
            <a:r>
              <a:rPr lang="ru-RU" dirty="0" err="1"/>
              <a:t>нього</a:t>
            </a:r>
            <a:r>
              <a:rPr lang="ru-RU" dirty="0"/>
              <a:t> </a:t>
            </a:r>
            <a:r>
              <a:rPr lang="ru-RU" dirty="0" err="1"/>
              <a:t>зменшується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червоних</a:t>
            </a:r>
            <a:r>
              <a:rPr lang="ru-RU" dirty="0"/>
              <a:t> </a:t>
            </a:r>
            <a:r>
              <a:rPr lang="ru-RU" dirty="0" err="1"/>
              <a:t>кров'яних</a:t>
            </a:r>
            <a:r>
              <a:rPr lang="ru-RU" dirty="0"/>
              <a:t> </a:t>
            </a:r>
            <a:r>
              <a:rPr lang="ru-RU" dirty="0" err="1"/>
              <a:t>тілець</a:t>
            </a:r>
            <a:r>
              <a:rPr lang="ru-RU" dirty="0"/>
              <a:t> у </a:t>
            </a:r>
            <a:r>
              <a:rPr lang="ru-RU" dirty="0" err="1"/>
              <a:t>крові</a:t>
            </a:r>
            <a:r>
              <a:rPr lang="ru-RU" dirty="0"/>
              <a:t>, </a:t>
            </a:r>
            <a:r>
              <a:rPr lang="ru-RU" dirty="0" err="1"/>
              <a:t>згубно</a:t>
            </a:r>
            <a:r>
              <a:rPr lang="ru-RU" dirty="0"/>
              <a:t> </a:t>
            </a:r>
            <a:r>
              <a:rPr lang="ru-RU" dirty="0" err="1"/>
              <a:t>впливає</a:t>
            </a:r>
            <a:r>
              <a:rPr lang="ru-RU" dirty="0"/>
              <a:t> на </a:t>
            </a:r>
            <a:r>
              <a:rPr lang="ru-RU" dirty="0" err="1"/>
              <a:t>нирки</a:t>
            </a:r>
            <a:r>
              <a:rPr lang="ru-RU" dirty="0"/>
              <a:t>. Як і у </a:t>
            </a:r>
            <a:r>
              <a:rPr lang="ru-RU" dirty="0" err="1"/>
              <a:t>випадку</a:t>
            </a:r>
            <a:r>
              <a:rPr lang="ru-RU" dirty="0"/>
              <a:t> з </a:t>
            </a:r>
            <a:r>
              <a:rPr lang="ru-RU" dirty="0" err="1"/>
              <a:t>блідою</a:t>
            </a:r>
            <a:r>
              <a:rPr lang="ru-RU" dirty="0"/>
              <a:t> </a:t>
            </a:r>
            <a:r>
              <a:rPr lang="ru-RU" dirty="0" err="1"/>
              <a:t>поганкою</a:t>
            </a:r>
            <a:r>
              <a:rPr lang="ru-RU" dirty="0"/>
              <a:t>, </a:t>
            </a:r>
            <a:r>
              <a:rPr lang="ru-RU" dirty="0" err="1"/>
              <a:t>симптоми</a:t>
            </a:r>
            <a:r>
              <a:rPr lang="ru-RU" dirty="0"/>
              <a:t> </a:t>
            </a:r>
            <a:r>
              <a:rPr lang="ru-RU" dirty="0" err="1"/>
              <a:t>отруєння</a:t>
            </a:r>
            <a:r>
              <a:rPr lang="ru-RU" dirty="0"/>
              <a:t> свинухою тонкою </a:t>
            </a:r>
            <a:r>
              <a:rPr lang="ru-RU" dirty="0" err="1"/>
              <a:t>проявляються</a:t>
            </a:r>
            <a:r>
              <a:rPr lang="ru-RU" dirty="0"/>
              <a:t> </a:t>
            </a:r>
            <a:r>
              <a:rPr lang="ru-RU" dirty="0" err="1"/>
              <a:t>дуже</a:t>
            </a:r>
            <a:r>
              <a:rPr lang="ru-RU" dirty="0"/>
              <a:t> </a:t>
            </a:r>
            <a:r>
              <a:rPr lang="ru-RU" dirty="0" err="1"/>
              <a:t>пізно</a:t>
            </a:r>
            <a:r>
              <a:rPr lang="ru-RU" dirty="0"/>
              <a:t>.</a:t>
            </a:r>
          </a:p>
          <a:p>
            <a:pPr fontAlgn="base"/>
            <a:r>
              <a:rPr lang="ru-RU" dirty="0"/>
              <a:t>Свинуху </a:t>
            </a:r>
            <a:r>
              <a:rPr lang="ru-RU" dirty="0" err="1"/>
              <a:t>тонку</a:t>
            </a:r>
            <a:r>
              <a:rPr lang="ru-RU" dirty="0"/>
              <a:t> часто </a:t>
            </a:r>
            <a:r>
              <a:rPr lang="ru-RU" dirty="0" err="1"/>
              <a:t>плутають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їстівною</a:t>
            </a:r>
            <a:r>
              <a:rPr lang="ru-RU" dirty="0"/>
              <a:t> свинухою </a:t>
            </a:r>
            <a:r>
              <a:rPr lang="ru-RU" dirty="0" err="1"/>
              <a:t>товстою</a:t>
            </a:r>
            <a:r>
              <a:rPr lang="ru-RU" dirty="0"/>
              <a:t>. </a:t>
            </a:r>
            <a:r>
              <a:rPr lang="ru-RU" dirty="0" err="1"/>
              <a:t>Цей</a:t>
            </a:r>
            <a:r>
              <a:rPr lang="ru-RU" dirty="0"/>
              <a:t> гриб не </a:t>
            </a:r>
            <a:r>
              <a:rPr lang="ru-RU" dirty="0" err="1"/>
              <a:t>небезпечний</a:t>
            </a:r>
            <a:r>
              <a:rPr lang="ru-RU" dirty="0"/>
              <a:t> і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хороші</a:t>
            </a:r>
            <a:r>
              <a:rPr lang="ru-RU" dirty="0"/>
              <a:t> </a:t>
            </a:r>
            <a:r>
              <a:rPr lang="ru-RU" dirty="0" err="1"/>
              <a:t>смакові</a:t>
            </a:r>
            <a:r>
              <a:rPr lang="ru-RU" dirty="0"/>
              <a:t> </a:t>
            </a:r>
            <a:r>
              <a:rPr lang="ru-RU" dirty="0" err="1"/>
              <a:t>властивості</a:t>
            </a:r>
            <a:r>
              <a:rPr lang="ru-RU" dirty="0"/>
              <a:t>, але не так часто </a:t>
            </a:r>
            <a:r>
              <a:rPr lang="ru-RU" dirty="0" err="1"/>
              <a:t>зустрічається</a:t>
            </a:r>
            <a:r>
              <a:rPr lang="ru-RU" dirty="0"/>
              <a:t> в </a:t>
            </a:r>
            <a:r>
              <a:rPr lang="ru-RU" dirty="0" err="1"/>
              <a:t>українських</a:t>
            </a:r>
            <a:r>
              <a:rPr lang="ru-RU" dirty="0"/>
              <a:t> </a:t>
            </a:r>
            <a:r>
              <a:rPr lang="ru-RU" dirty="0" err="1"/>
              <a:t>лісах</a:t>
            </a:r>
            <a:r>
              <a:rPr lang="ru-RU" dirty="0"/>
              <a:t>.</a:t>
            </a:r>
          </a:p>
          <a:p>
            <a:pPr fontAlgn="base"/>
            <a:r>
              <a:rPr lang="ru-RU" dirty="0" err="1"/>
              <a:t>Нагадаємо</a:t>
            </a:r>
            <a:r>
              <a:rPr lang="ru-RU" dirty="0"/>
              <a:t>, </a:t>
            </a:r>
            <a:r>
              <a:rPr lang="ru-RU" dirty="0" err="1"/>
              <a:t>раніше</a:t>
            </a:r>
            <a:r>
              <a:rPr lang="ru-RU" dirty="0"/>
              <a:t> </a:t>
            </a:r>
            <a:r>
              <a:rPr lang="ru-RU" i="1" dirty="0"/>
              <a:t>Корреспондент.</a:t>
            </a:r>
            <a:r>
              <a:rPr lang="en-US" i="1" dirty="0"/>
              <a:t>net</a:t>
            </a:r>
            <a:r>
              <a:rPr lang="en-US" dirty="0"/>
              <a:t> </a:t>
            </a:r>
            <a:r>
              <a:rPr lang="ru-RU" dirty="0"/>
              <a:t>писав про те, </a:t>
            </a:r>
            <a:r>
              <a:rPr lang="ru-RU" dirty="0">
                <a:hlinkClick r:id="rId2"/>
              </a:rPr>
              <a:t>як правильно </a:t>
            </a:r>
            <a:r>
              <a:rPr lang="ru-RU" dirty="0" err="1">
                <a:hlinkClick r:id="rId2"/>
              </a:rPr>
              <a:t>збирати</a:t>
            </a:r>
            <a:r>
              <a:rPr lang="ru-RU" dirty="0">
                <a:hlinkClick r:id="rId2"/>
              </a:rPr>
              <a:t> </a:t>
            </a:r>
            <a:r>
              <a:rPr lang="ru-RU" dirty="0" err="1">
                <a:hlinkClick r:id="rId2"/>
              </a:rPr>
              <a:t>гриби</a:t>
            </a:r>
            <a:r>
              <a:rPr lang="ru-RU" dirty="0"/>
              <a:t> в </a:t>
            </a:r>
            <a:r>
              <a:rPr lang="ru-RU" dirty="0" err="1"/>
              <a:t>Україні</a:t>
            </a:r>
            <a:r>
              <a:rPr lang="ru-RU" dirty="0"/>
              <a:t>, не </a:t>
            </a:r>
            <a:r>
              <a:rPr lang="ru-RU" dirty="0" err="1"/>
              <a:t>ризикуючи</a:t>
            </a:r>
            <a:r>
              <a:rPr lang="ru-RU" dirty="0"/>
              <a:t> </a:t>
            </a:r>
            <a:r>
              <a:rPr lang="ru-RU" dirty="0" err="1"/>
              <a:t>отруїтися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31696" y="323929"/>
            <a:ext cx="2039766" cy="152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9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1579" y="825300"/>
            <a:ext cx="9291215" cy="1049235"/>
          </a:xfrm>
        </p:spPr>
        <p:txBody>
          <a:bodyPr/>
          <a:lstStyle/>
          <a:p>
            <a:r>
              <a:rPr lang="ru-RU" dirty="0" err="1" smtClean="0"/>
              <a:t>дЯКУЮ</a:t>
            </a:r>
            <a:r>
              <a:rPr lang="ru-RU" dirty="0" smtClean="0"/>
              <a:t> За </a:t>
            </a:r>
            <a:r>
              <a:rPr lang="ru-RU" dirty="0" err="1" smtClean="0"/>
              <a:t>уВАГУ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1579" y="2290172"/>
            <a:ext cx="9291215" cy="345061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ru-RU" sz="2800" b="1" dirty="0" smtClean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ru-RU" sz="2800" b="1" dirty="0" smtClean="0">
                <a:solidFill>
                  <a:srgbClr val="00B050"/>
                </a:solidFill>
              </a:rPr>
              <a:t>П</a:t>
            </a:r>
            <a:r>
              <a:rPr lang="uk-UA" sz="2800" b="1" dirty="0" err="1" smtClean="0">
                <a:solidFill>
                  <a:srgbClr val="00B050"/>
                </a:solidFill>
              </a:rPr>
              <a:t>ідготував</a:t>
            </a:r>
            <a:r>
              <a:rPr lang="uk-UA" sz="2800" b="1" dirty="0" smtClean="0">
                <a:solidFill>
                  <a:srgbClr val="00B050"/>
                </a:solidFill>
              </a:rPr>
              <a:t> Учень 9-Б </a:t>
            </a:r>
            <a:r>
              <a:rPr lang="uk-UA" sz="2800" b="1" dirty="0" smtClean="0">
                <a:solidFill>
                  <a:srgbClr val="00B050"/>
                </a:solidFill>
              </a:rPr>
              <a:t>к</a:t>
            </a:r>
            <a:r>
              <a:rPr lang="uk-UA" sz="2800" b="1" dirty="0" smtClean="0">
                <a:solidFill>
                  <a:srgbClr val="00B050"/>
                </a:solidFill>
              </a:rPr>
              <a:t>ласу</a:t>
            </a:r>
            <a:endParaRPr lang="uk-UA" sz="2800" b="1" dirty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ru-RU" sz="2800" b="1" dirty="0" smtClean="0">
                <a:solidFill>
                  <a:srgbClr val="00B050"/>
                </a:solidFill>
              </a:rPr>
              <a:t>Волков Анатолий</a:t>
            </a:r>
          </a:p>
          <a:p>
            <a:pPr marL="0" indent="0" algn="ctr">
              <a:buNone/>
            </a:pPr>
            <a:endParaRPr lang="ru-RU" sz="2800" b="1" dirty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ru-RU" sz="2800" b="1" dirty="0" smtClean="0">
                <a:solidFill>
                  <a:srgbClr val="00B050"/>
                </a:solidFill>
              </a:rPr>
              <a:t/>
            </a:r>
            <a:br>
              <a:rPr lang="ru-RU" sz="2800" b="1" dirty="0" smtClean="0">
                <a:solidFill>
                  <a:srgbClr val="00B050"/>
                </a:solidFill>
              </a:rPr>
            </a:br>
            <a:endParaRPr lang="ru-RU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697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39</TotalTime>
  <Words>646</Words>
  <Application>Microsoft Office PowerPoint</Application>
  <PresentationFormat>Широкоэкранный</PresentationFormat>
  <Paragraphs>32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Rockwell</vt:lpstr>
      <vt:lpstr>Gallery</vt:lpstr>
      <vt:lpstr>Отруйні гриби  </vt:lpstr>
      <vt:lpstr>ВСТУП</vt:lpstr>
      <vt:lpstr>Бліда поганка</vt:lpstr>
      <vt:lpstr>Мухомори</vt:lpstr>
      <vt:lpstr>Сатанинський гриб </vt:lpstr>
      <vt:lpstr>Іноцибе (плютка)</vt:lpstr>
      <vt:lpstr>Жовчний гриб</vt:lpstr>
      <vt:lpstr>Свинуха тонка</vt:lpstr>
      <vt:lpstr>дЯКУЮ За уВАГУ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Отруйні гриби</dc:title>
  <dc:creator>2018</dc:creator>
  <cp:lastModifiedBy>User1</cp:lastModifiedBy>
  <cp:revision>6</cp:revision>
  <dcterms:created xsi:type="dcterms:W3CDTF">2018-09-11T14:02:01Z</dcterms:created>
  <dcterms:modified xsi:type="dcterms:W3CDTF">2018-09-12T06:21:05Z</dcterms:modified>
</cp:coreProperties>
</file>