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7" d="100"/>
          <a:sy n="107" d="100"/>
        </p:scale>
        <p:origin x="-84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097316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1d633047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1d633047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1d6330477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1d6330477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1d633047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1d633047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1d633047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1d633047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1d6330477_1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1d6330477_1_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b="0">
                <a:solidFill>
                  <a:srgbClr val="333333"/>
                </a:solidFill>
                <a:latin typeface="Verdana"/>
                <a:ea typeface="Verdana"/>
                <a:cs typeface="Verdana"/>
                <a:sym typeface="Verdana"/>
              </a:rPr>
              <a:t>ТЕПЛОВИЙ І СОНЯЧНИЙ УДАРИ</a:t>
            </a:r>
            <a:endParaRPr sz="3600" b="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7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4525" y="1775400"/>
            <a:ext cx="4999575" cy="287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Ступені теплового і сонячного ударів</a:t>
            </a: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160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3333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7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875" y="1066800"/>
            <a:ext cx="4374250" cy="320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204300" y="228425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Що робити?</a:t>
            </a: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5700" y="1352975"/>
            <a:ext cx="3586500" cy="28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b="0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Як уникнути?</a:t>
            </a: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9750" y="1277825"/>
            <a:ext cx="3468350" cy="293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25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accent2"/>
                </a:solidFill>
                <a:highlight>
                  <a:srgbClr val="FFFFFF"/>
                </a:highlight>
              </a:rPr>
              <a:t>Презентація Трубецько</a:t>
            </a:r>
            <a:r>
              <a:rPr lang="ru" sz="30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ї Крістіни, 9-Б класу</a:t>
            </a:r>
            <a:endParaRPr sz="3000">
              <a:solidFill>
                <a:schemeClr val="accent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111900" y="2419275"/>
            <a:ext cx="7337100" cy="8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3048" y="1448825"/>
            <a:ext cx="3166752" cy="29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Экран (16:9)</PresentationFormat>
  <Paragraphs>6</Paragraphs>
  <Slides>5</Slides>
  <Notes>5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6" baseType="lpstr">
      <vt:lpstr>Simple Light</vt:lpstr>
      <vt:lpstr>ТЕПЛОВИЙ І СОНЯЧНИЙ УДАРИ </vt:lpstr>
      <vt:lpstr>Ступені теплового і сонячного ударів   </vt:lpstr>
      <vt:lpstr>Що робити? </vt:lpstr>
      <vt:lpstr>Як уникнути? </vt:lpstr>
      <vt:lpstr>Презентація Трубецької Крістіни, 9-Б класу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ТЕПЛОВИЙ І СОНЯЧНИЙ УДАРИ </dc:title>
  <dc:creator>Алена</dc:creator>
  <cp:lastModifiedBy>Алена</cp:lastModifiedBy>
  <cp:revision>1</cp:revision>
  <dcterms:modified xsi:type="dcterms:W3CDTF">2018-09-12T20:03:52Z</dcterms:modified>
</cp:coreProperties>
</file>