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3663154"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y</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s</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0</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2024-04-09T17:27:58Z</dcterms:created>
  <dcterms:modified xsi:type="dcterms:W3CDTF">2024-04-10T05:08:37Z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1a9147aaf31e4c06801f8045c04c80dd</vt:lpwstr>
  </property>
</Properties>
</file>