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sldIdLst>
    <p:sldId id="256" r:id="rId2"/>
    <p:sldId id="274" r:id="rId3"/>
    <p:sldId id="258" r:id="rId4"/>
    <p:sldId id="275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3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6875-F626-4856-90D6-678D5BD723A4}" type="datetimeFigureOut">
              <a:rPr lang="pt-BR" smtClean="0"/>
              <a:pPr/>
              <a:t>01/11/2024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A4101-83B3-4640-B930-296B9E9894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A4101-83B3-4640-B930-296B9E9894C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8DA-6319-42ED-A2A8-736F2BE7544C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9C64-FF18-496F-9367-037D2683C8B9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A2AE-5242-4586-AFBF-3D77A4E32EE0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0E97-5503-4F80-A2A1-77AF57065E11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1258-A950-48EE-B255-5245D257B58F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6F14-5D37-4CDF-897E-FF38892C2973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97EE-9778-4A55-8403-1701121D1C7B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63A8-A318-4609-995B-0E22C961164F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171-8AE5-4BF5-80A1-159CA34D4FCB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3351-7B80-4BA7-A488-217B8408CAEC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4C8-26DF-4BFE-A5D9-AA2E38E481E4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27617A-5649-4630-BA90-B07FF1CD18B7}" type="datetime1">
              <a:rPr lang="pt-BR" smtClean="0"/>
              <a:pPr/>
              <a:t>01/11/2024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C38DAA9-6D61-4D57-A74F-780AA39FCD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55776" y="3561141"/>
            <a:ext cx="4248472" cy="20882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pt-BR" sz="3200" b="1" dirty="0">
                <a:latin typeface="Arial" pitchFamily="34" charset="0"/>
                <a:cs typeface="Arial" pitchFamily="34" charset="0"/>
              </a:rPr>
              <a:t>Menu Principal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1– FUNCIONÁRIO</a:t>
            </a: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2– CLIENTE</a:t>
            </a:r>
          </a:p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3– SAIR DO PROGRAMA 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39552" y="1916832"/>
            <a:ext cx="8081545" cy="923330"/>
          </a:xfrm>
          <a:prstGeom prst="rect">
            <a:avLst/>
          </a:prstGeom>
          <a:noFill/>
          <a:scene3d>
            <a:camera prst="perspectiveAbove"/>
            <a:lightRig rig="flat" dir="tl"/>
          </a:scene3d>
          <a:sp3d prstMaterial="dkEdge"/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u="sng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TARWARS" pitchFamily="34" charset="0"/>
                <a:cs typeface="Aharoni" pitchFamily="2" charset="-79"/>
              </a:rPr>
              <a:t>Banco </a:t>
            </a:r>
            <a:r>
              <a:rPr lang="pt-BR" sz="5400" b="1" u="sng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TARWARS" pitchFamily="34" charset="0"/>
                <a:cs typeface="Aharoni" pitchFamily="2" charset="-79"/>
              </a:rPr>
              <a:t>Malvader</a:t>
            </a:r>
            <a:r>
              <a:rPr lang="pt-BR" sz="5400" b="1" u="sng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TARWARS" pitchFamily="34" charset="0"/>
                <a:cs typeface="Aharoni" pitchFamily="2" charset="-79"/>
              </a:rPr>
              <a:t> </a:t>
            </a:r>
          </a:p>
        </p:txBody>
      </p:sp>
      <p:pic>
        <p:nvPicPr>
          <p:cNvPr id="29" name="Imagem 28" descr="d0dbda3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620688"/>
            <a:ext cx="1332656" cy="13326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91880" y="476672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4 – ALTERAR DADOS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059832" y="1246251"/>
            <a:ext cx="3024336" cy="10081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ALTERAR CONTA</a:t>
            </a:r>
          </a:p>
          <a:p>
            <a:r>
              <a:rPr lang="pt-BR" sz="1200" b="1" dirty="0"/>
              <a:t>2 – ALTERAR FUNCIONÁRIO</a:t>
            </a:r>
          </a:p>
          <a:p>
            <a:r>
              <a:rPr lang="pt-BR" sz="1200" b="1" dirty="0"/>
              <a:t>3 – ALTERAR CLIENTE</a:t>
            </a:r>
          </a:p>
          <a:p>
            <a:r>
              <a:rPr lang="pt-BR" sz="1200" b="1" dirty="0"/>
              <a:t>4 – VOLTAR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1560" y="2996952"/>
            <a:ext cx="225675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1 – ALTERAR CONTA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9552" y="3429000"/>
            <a:ext cx="2376264" cy="792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  <a:p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TIPO DE CONTA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LIMITE DISPONÍVEL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DATA DE VENCIMENTO</a:t>
            </a:r>
          </a:p>
          <a:p>
            <a:pPr>
              <a:buFont typeface="Wingdings" pitchFamily="2" charset="2"/>
              <a:buChar char="Ø"/>
            </a:pPr>
            <a:endParaRPr lang="pt-BR" sz="1200" dirty="0"/>
          </a:p>
          <a:p>
            <a:pPr algn="just"/>
            <a:r>
              <a:rPr lang="pt-BR" sz="1200" dirty="0"/>
              <a:t>	</a:t>
            </a:r>
          </a:p>
          <a:p>
            <a:r>
              <a:rPr lang="pt-BR" sz="1200" dirty="0"/>
              <a:t>		</a:t>
            </a:r>
          </a:p>
          <a:p>
            <a:endParaRPr lang="pt-BR" sz="1200" dirty="0"/>
          </a:p>
        </p:txBody>
      </p:sp>
      <p:sp>
        <p:nvSpPr>
          <p:cNvPr id="8" name="Seta dobrada 7"/>
          <p:cNvSpPr/>
          <p:nvPr/>
        </p:nvSpPr>
        <p:spPr>
          <a:xfrm rot="5400000" flipV="1">
            <a:off x="2375756" y="1538388"/>
            <a:ext cx="648072" cy="720080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4427984" y="919353"/>
            <a:ext cx="288032" cy="28803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dobrada 11"/>
          <p:cNvSpPr/>
          <p:nvPr/>
        </p:nvSpPr>
        <p:spPr>
          <a:xfrm rot="5400000">
            <a:off x="6084168" y="1538767"/>
            <a:ext cx="648072" cy="648072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371442" y="2996952"/>
            <a:ext cx="223300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3 – ALTERAR CLIENTE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300192" y="3429000"/>
            <a:ext cx="2376264" cy="14401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  <a:p>
            <a:pPr algn="just"/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/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TELEFONE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LOCAL (ENDEREÇO)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Nº DA CASA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CEP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BAIRRO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CIDADE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ESTADO</a:t>
            </a:r>
          </a:p>
          <a:p>
            <a:endParaRPr lang="pt-BR" sz="1200" dirty="0"/>
          </a:p>
          <a:p>
            <a:pPr algn="just"/>
            <a:r>
              <a:rPr lang="pt-BR" sz="1200" dirty="0"/>
              <a:t>	</a:t>
            </a:r>
          </a:p>
          <a:p>
            <a:r>
              <a:rPr lang="pt-BR" sz="1200" dirty="0"/>
              <a:t>		</a:t>
            </a:r>
          </a:p>
          <a:p>
            <a:endParaRPr lang="pt-BR" sz="1200" dirty="0"/>
          </a:p>
        </p:txBody>
      </p:sp>
      <p:sp>
        <p:nvSpPr>
          <p:cNvPr id="15" name="Seta para baixo 14"/>
          <p:cNvSpPr/>
          <p:nvPr/>
        </p:nvSpPr>
        <p:spPr>
          <a:xfrm>
            <a:off x="4427984" y="2264996"/>
            <a:ext cx="288032" cy="2999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302090" y="3356992"/>
            <a:ext cx="2520280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2 – ALTERAR FUNCIONÁRIO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275856" y="3789040"/>
            <a:ext cx="2567780" cy="1872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  <a:p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CODIGO FUNCIONÁRIO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CARGO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TELEFONE 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LOCAL (ENDEREÇO)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Nº DA CASA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CEP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BAIRRO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CIDADE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ESTADO</a:t>
            </a:r>
          </a:p>
          <a:p>
            <a:endParaRPr lang="pt-BR" sz="1200" dirty="0"/>
          </a:p>
          <a:p>
            <a:pPr algn="just"/>
            <a:r>
              <a:rPr lang="pt-BR" sz="1200" dirty="0"/>
              <a:t>	</a:t>
            </a:r>
          </a:p>
          <a:p>
            <a:r>
              <a:rPr lang="pt-BR" sz="1200" dirty="0"/>
              <a:t>		</a:t>
            </a:r>
          </a:p>
          <a:p>
            <a:endParaRPr lang="pt-BR" sz="1200" dirty="0"/>
          </a:p>
        </p:txBody>
      </p:sp>
      <p:sp>
        <p:nvSpPr>
          <p:cNvPr id="18" name="Seta para baixo 17"/>
          <p:cNvSpPr/>
          <p:nvPr/>
        </p:nvSpPr>
        <p:spPr>
          <a:xfrm>
            <a:off x="7308304" y="2658178"/>
            <a:ext cx="288032" cy="28803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11560" y="2276872"/>
            <a:ext cx="225675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DIGITE A SENHA DE ADM</a:t>
            </a:r>
          </a:p>
          <a:p>
            <a:pPr algn="ctr"/>
            <a:r>
              <a:rPr lang="en-US" sz="1100" b="1" dirty="0"/>
              <a:t>(GERENTE)</a:t>
            </a:r>
            <a:endParaRPr lang="pt-BR" sz="1100" b="1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372200" y="2226130"/>
            <a:ext cx="225675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DIGITE A SENHA DE ADM</a:t>
            </a:r>
          </a:p>
          <a:p>
            <a:pPr algn="ctr"/>
            <a:r>
              <a:rPr lang="en-US" sz="1100" b="1" dirty="0"/>
              <a:t>(GERENTE)</a:t>
            </a:r>
            <a:endParaRPr lang="pt-BR" sz="1100" b="1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275856" y="2564904"/>
            <a:ext cx="266429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DIGITE A SENHA DE ADMINISTRADOR (GERENTE)</a:t>
            </a:r>
          </a:p>
        </p:txBody>
      </p:sp>
      <p:sp>
        <p:nvSpPr>
          <p:cNvPr id="22" name="Seta para baixo 21"/>
          <p:cNvSpPr/>
          <p:nvPr/>
        </p:nvSpPr>
        <p:spPr>
          <a:xfrm>
            <a:off x="1547664" y="2708920"/>
            <a:ext cx="288032" cy="28803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>
            <a:off x="4427984" y="3007585"/>
            <a:ext cx="288032" cy="28803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FUNCIONARIO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6561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ABERTURA DE CONTA</a:t>
            </a:r>
          </a:p>
          <a:p>
            <a:r>
              <a:rPr lang="pt-BR" sz="1200" b="1" dirty="0"/>
              <a:t>2 – ENCERRAMENTO DE CONTA</a:t>
            </a:r>
          </a:p>
          <a:p>
            <a:r>
              <a:rPr lang="pt-BR" sz="1200" b="1" dirty="0"/>
              <a:t>3 – CONSULTAR DADOS</a:t>
            </a:r>
          </a:p>
          <a:p>
            <a:r>
              <a:rPr lang="pt-BR" sz="1200" b="1" dirty="0"/>
              <a:t>4 – ALTERAR DADOS</a:t>
            </a:r>
          </a:p>
          <a:p>
            <a:r>
              <a:rPr lang="pt-BR" sz="1200" b="1" dirty="0"/>
              <a:t>5 – CADASTRO DE FUNCIONARIOS</a:t>
            </a:r>
          </a:p>
          <a:p>
            <a:r>
              <a:rPr lang="pt-BR" sz="1200" b="1" dirty="0"/>
              <a:t>6 – GERAR RELATÓRIOS</a:t>
            </a:r>
          </a:p>
          <a:p>
            <a:r>
              <a:rPr lang="pt-BR" sz="1200" b="1" dirty="0"/>
              <a:t>7 – SAIR 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2987824" y="3933056"/>
            <a:ext cx="3168352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5 – CADASTRO DE FUNCIONÁRIO</a:t>
            </a:r>
          </a:p>
        </p:txBody>
      </p:sp>
      <p:sp>
        <p:nvSpPr>
          <p:cNvPr id="8" name="Seta para baixo 7"/>
          <p:cNvSpPr/>
          <p:nvPr/>
        </p:nvSpPr>
        <p:spPr>
          <a:xfrm>
            <a:off x="4211960" y="2996952"/>
            <a:ext cx="648072" cy="8640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43808" y="4365104"/>
            <a:ext cx="3528392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/>
              <a:t>DIGITE A SENHA DE ADMINSTRADOR</a:t>
            </a:r>
            <a:endParaRPr lang="pt-BR" sz="1200" b="1" dirty="0"/>
          </a:p>
        </p:txBody>
      </p:sp>
      <p:sp>
        <p:nvSpPr>
          <p:cNvPr id="7" name="Elipse 6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43808" y="980728"/>
            <a:ext cx="3384376" cy="792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DIGITE A SENHA DE ADMNISTRADOR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115616" y="1556792"/>
            <a:ext cx="1656184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CORRETA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940152" y="2204864"/>
            <a:ext cx="1656184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INCORRETA</a:t>
            </a:r>
          </a:p>
        </p:txBody>
      </p:sp>
      <p:sp>
        <p:nvSpPr>
          <p:cNvPr id="8" name="Seta dobrada 7"/>
          <p:cNvSpPr/>
          <p:nvPr/>
        </p:nvSpPr>
        <p:spPr>
          <a:xfrm rot="5400000">
            <a:off x="6084168" y="1268760"/>
            <a:ext cx="1008112" cy="720080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dobrada 8"/>
          <p:cNvSpPr/>
          <p:nvPr/>
        </p:nvSpPr>
        <p:spPr>
          <a:xfrm rot="16200000" flipH="1">
            <a:off x="2123728" y="836712"/>
            <a:ext cx="432048" cy="1008112"/>
          </a:xfrm>
          <a:prstGeom prst="bentArrow">
            <a:avLst>
              <a:gd name="adj1" fmla="val 25000"/>
              <a:gd name="adj2" fmla="val 27215"/>
              <a:gd name="adj3" fmla="val 25000"/>
              <a:gd name="adj4" fmla="val 4375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6588224" y="2708920"/>
            <a:ext cx="432048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59939" y="3410157"/>
            <a:ext cx="3312368" cy="5760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MENU FUNCIONÁRIO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1835696" y="2060848"/>
            <a:ext cx="216024" cy="3600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76056" y="4653136"/>
            <a:ext cx="3456384" cy="5760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CONTA CADASTRADA COM SUCESSO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71800" y="548680"/>
            <a:ext cx="3528392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1 -  CADASTRAR NOVO FUNCIONARIO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25161" y="2492896"/>
            <a:ext cx="2952328" cy="30857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 dirty="0"/>
              <a:t>1 – CODIGO FUNCIONÁRIO</a:t>
            </a:r>
          </a:p>
          <a:p>
            <a:r>
              <a:rPr lang="pt-BR" sz="1100" b="1" dirty="0"/>
              <a:t>2 – CARGO</a:t>
            </a:r>
          </a:p>
          <a:p>
            <a:r>
              <a:rPr lang="pt-BR" sz="1100" b="1" dirty="0"/>
              <a:t>5 – NOME DO FUNCIONÁRIO</a:t>
            </a:r>
          </a:p>
          <a:p>
            <a:r>
              <a:rPr lang="pt-BR" sz="1100" b="1" dirty="0"/>
              <a:t>6 – CPF DO FUNCIONÁRIO</a:t>
            </a:r>
          </a:p>
          <a:p>
            <a:r>
              <a:rPr lang="pt-BR" sz="1100" b="1" dirty="0"/>
              <a:t>7 – DATA DE NASCIMENTO</a:t>
            </a:r>
          </a:p>
          <a:p>
            <a:r>
              <a:rPr lang="pt-BR" sz="1100" b="1" dirty="0"/>
              <a:t>8 – TELEFONE DE CONTATO</a:t>
            </a:r>
          </a:p>
          <a:p>
            <a:r>
              <a:rPr lang="pt-BR" sz="1100" b="1" dirty="0"/>
              <a:t>9 – ENDEREÇO DO FUNCIONARIO</a:t>
            </a:r>
          </a:p>
          <a:p>
            <a:r>
              <a:rPr lang="pt-BR" sz="1100" b="1" dirty="0"/>
              <a:t>10 – CEP</a:t>
            </a:r>
          </a:p>
          <a:p>
            <a:r>
              <a:rPr lang="pt-BR" sz="1100" b="1" dirty="0"/>
              <a:t>11 – LOCAL</a:t>
            </a:r>
          </a:p>
          <a:p>
            <a:r>
              <a:rPr lang="pt-BR" sz="1100" b="1" dirty="0"/>
              <a:t>12 – NUMERO DA CASA</a:t>
            </a:r>
          </a:p>
          <a:p>
            <a:r>
              <a:rPr lang="pt-BR" sz="1100" b="1" dirty="0"/>
              <a:t>13 – BAIRRO</a:t>
            </a:r>
          </a:p>
          <a:p>
            <a:r>
              <a:rPr lang="pt-BR" sz="1100" b="1" dirty="0"/>
              <a:t>14 – CIDADE</a:t>
            </a:r>
          </a:p>
          <a:p>
            <a:r>
              <a:rPr lang="pt-BR" sz="1100" b="1" dirty="0"/>
              <a:t>15 – ESTADO</a:t>
            </a:r>
          </a:p>
          <a:p>
            <a:r>
              <a:rPr lang="pt-BR" sz="1100" b="1" dirty="0"/>
              <a:t>16– SENHA DO FUNCIONÁRIO</a:t>
            </a:r>
            <a:endParaRPr lang="pt-BR" sz="1100" dirty="0"/>
          </a:p>
        </p:txBody>
      </p:sp>
      <p:sp>
        <p:nvSpPr>
          <p:cNvPr id="18" name="Seta para a direita 17"/>
          <p:cNvSpPr/>
          <p:nvPr/>
        </p:nvSpPr>
        <p:spPr>
          <a:xfrm>
            <a:off x="3779912" y="4797152"/>
            <a:ext cx="1224136" cy="2880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59832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FUNCIONÁRIO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6561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ABERTURA DE CONTA</a:t>
            </a:r>
          </a:p>
          <a:p>
            <a:r>
              <a:rPr lang="pt-BR" sz="1200" b="1" dirty="0"/>
              <a:t>2 – ENCERRAMENTO DE CONTA</a:t>
            </a:r>
          </a:p>
          <a:p>
            <a:r>
              <a:rPr lang="pt-BR" sz="1200" b="1" dirty="0"/>
              <a:t>3 – CONSULTAR DADOS</a:t>
            </a:r>
          </a:p>
          <a:p>
            <a:r>
              <a:rPr lang="pt-BR" sz="1200" b="1" dirty="0"/>
              <a:t>4 – ALTERAR DADOS</a:t>
            </a:r>
          </a:p>
          <a:p>
            <a:r>
              <a:rPr lang="pt-BR" sz="1200" b="1" dirty="0"/>
              <a:t>5 – CADASTRO DE FUNCIONÁRIOS</a:t>
            </a:r>
          </a:p>
          <a:p>
            <a:r>
              <a:rPr lang="pt-BR" sz="1200" b="1" dirty="0"/>
              <a:t>6 – GERAR RELATÓRIOS</a:t>
            </a:r>
          </a:p>
          <a:p>
            <a:r>
              <a:rPr lang="pt-BR" sz="1200" b="1" dirty="0"/>
              <a:t>7 – SAIR </a:t>
            </a:r>
          </a:p>
        </p:txBody>
      </p:sp>
      <p:sp>
        <p:nvSpPr>
          <p:cNvPr id="7" name="Seta para baixo 6"/>
          <p:cNvSpPr/>
          <p:nvPr/>
        </p:nvSpPr>
        <p:spPr>
          <a:xfrm>
            <a:off x="4211960" y="2996952"/>
            <a:ext cx="648072" cy="8640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4365104"/>
            <a:ext cx="2304256" cy="5760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1 -  RELATÓRIO GERAL</a:t>
            </a:r>
          </a:p>
          <a:p>
            <a:endParaRPr lang="pt-BR" sz="12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91880" y="3933056"/>
            <a:ext cx="2160240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6 – GERAR RELATÓRIOS</a:t>
            </a:r>
          </a:p>
        </p:txBody>
      </p:sp>
      <p:sp>
        <p:nvSpPr>
          <p:cNvPr id="10" name="Elipse 9"/>
          <p:cNvSpPr/>
          <p:nvPr/>
        </p:nvSpPr>
        <p:spPr>
          <a:xfrm>
            <a:off x="2771800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91880" y="743438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1 – RELATÓRIO GERAL</a:t>
            </a:r>
          </a:p>
        </p:txBody>
      </p:sp>
      <p:sp>
        <p:nvSpPr>
          <p:cNvPr id="5" name="Seta para baixo 4"/>
          <p:cNvSpPr/>
          <p:nvPr/>
        </p:nvSpPr>
        <p:spPr>
          <a:xfrm>
            <a:off x="4427984" y="1186119"/>
            <a:ext cx="288032" cy="4320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47715" y="1679542"/>
            <a:ext cx="3240360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DIGITE A SENHA DE FUNCIONÁRIO</a:t>
            </a:r>
          </a:p>
        </p:txBody>
      </p:sp>
      <p:sp>
        <p:nvSpPr>
          <p:cNvPr id="7" name="Seta dobrada 6"/>
          <p:cNvSpPr/>
          <p:nvPr/>
        </p:nvSpPr>
        <p:spPr>
          <a:xfrm rot="16200000" flipH="1">
            <a:off x="2313169" y="1655382"/>
            <a:ext cx="432048" cy="810931"/>
          </a:xfrm>
          <a:prstGeom prst="bentArrow">
            <a:avLst>
              <a:gd name="adj1" fmla="val 25000"/>
              <a:gd name="adj2" fmla="val 27215"/>
              <a:gd name="adj3" fmla="val 25000"/>
              <a:gd name="adj4" fmla="val 4375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dobrada 7"/>
          <p:cNvSpPr/>
          <p:nvPr/>
        </p:nvSpPr>
        <p:spPr>
          <a:xfrm rot="5400000">
            <a:off x="6041636" y="1967574"/>
            <a:ext cx="1008112" cy="720080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084168" y="2871779"/>
            <a:ext cx="1317410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INCORRETA</a:t>
            </a:r>
          </a:p>
        </p:txBody>
      </p:sp>
      <p:sp>
        <p:nvSpPr>
          <p:cNvPr id="10" name="Seta para baixo 9"/>
          <p:cNvSpPr/>
          <p:nvPr/>
        </p:nvSpPr>
        <p:spPr>
          <a:xfrm>
            <a:off x="6578833" y="3397101"/>
            <a:ext cx="343672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689806" y="4077072"/>
            <a:ext cx="2160240" cy="5760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MENU FUNCIONÁRIO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02035" y="3246884"/>
            <a:ext cx="3240360" cy="5760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RELATÓRIO DE MOVIMENTAÇÃO EXPORTADO PARA EXCEL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403648" y="2319404"/>
            <a:ext cx="1656184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CORRETA</a:t>
            </a:r>
          </a:p>
        </p:txBody>
      </p:sp>
      <p:sp>
        <p:nvSpPr>
          <p:cNvPr id="14" name="Seta para baixo 13"/>
          <p:cNvSpPr/>
          <p:nvPr/>
        </p:nvSpPr>
        <p:spPr>
          <a:xfrm>
            <a:off x="2123728" y="2823460"/>
            <a:ext cx="216024" cy="3600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FUNCIONÁRIO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71800" y="1340768"/>
            <a:ext cx="3600400" cy="16561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ABERTURA DE CONTA</a:t>
            </a:r>
          </a:p>
          <a:p>
            <a:r>
              <a:rPr lang="pt-BR" sz="1200" b="1" dirty="0"/>
              <a:t>2 – ENCERRAMENTO DE CONTA</a:t>
            </a:r>
          </a:p>
          <a:p>
            <a:r>
              <a:rPr lang="pt-BR" sz="1200" b="1" dirty="0"/>
              <a:t>3 – CONSULTAR DADOS</a:t>
            </a:r>
          </a:p>
          <a:p>
            <a:r>
              <a:rPr lang="pt-BR" sz="1200" b="1" dirty="0"/>
              <a:t>4 – ALTERAR DADOS</a:t>
            </a:r>
          </a:p>
          <a:p>
            <a:r>
              <a:rPr lang="pt-BR" sz="1200" b="1" dirty="0"/>
              <a:t>5 – CADASTRO DE FUNCIONÁRIOS</a:t>
            </a:r>
          </a:p>
          <a:p>
            <a:r>
              <a:rPr lang="pt-BR" sz="1200" b="1" dirty="0"/>
              <a:t>6 – GERAR RELATÓRIOS</a:t>
            </a:r>
          </a:p>
          <a:p>
            <a:r>
              <a:rPr lang="pt-BR" sz="1200" b="1" dirty="0"/>
              <a:t>7 – SAIR </a:t>
            </a:r>
          </a:p>
        </p:txBody>
      </p:sp>
      <p:sp>
        <p:nvSpPr>
          <p:cNvPr id="17" name="Seta para baixo 16"/>
          <p:cNvSpPr/>
          <p:nvPr/>
        </p:nvSpPr>
        <p:spPr>
          <a:xfrm>
            <a:off x="4211960" y="2996952"/>
            <a:ext cx="648072" cy="8640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275856" y="4869160"/>
            <a:ext cx="2520280" cy="792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/>
          </a:p>
          <a:p>
            <a:pPr algn="ctr"/>
            <a:r>
              <a:rPr lang="pt-BR" sz="1200" b="1" dirty="0"/>
              <a:t>VOLTA PARA MENU PRINCIPAL</a:t>
            </a:r>
          </a:p>
          <a:p>
            <a:endParaRPr lang="pt-BR" sz="1200" b="1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491880" y="3933056"/>
            <a:ext cx="2160240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7– SAIR</a:t>
            </a:r>
          </a:p>
        </p:txBody>
      </p:sp>
      <p:sp>
        <p:nvSpPr>
          <p:cNvPr id="20" name="Seta para baixo 19"/>
          <p:cNvSpPr/>
          <p:nvPr/>
        </p:nvSpPr>
        <p:spPr>
          <a:xfrm>
            <a:off x="4355976" y="4397003"/>
            <a:ext cx="360040" cy="4320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CLIENTE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2241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SALDO</a:t>
            </a:r>
          </a:p>
          <a:p>
            <a:r>
              <a:rPr lang="pt-BR" sz="1200" b="1" dirty="0"/>
              <a:t>2 – DEPÓSITO</a:t>
            </a:r>
          </a:p>
          <a:p>
            <a:r>
              <a:rPr lang="pt-BR" sz="1200" b="1" dirty="0"/>
              <a:t>3 – SAQUE </a:t>
            </a:r>
          </a:p>
          <a:p>
            <a:r>
              <a:rPr lang="pt-BR" sz="1200" b="1" dirty="0"/>
              <a:t>4 – EXTRATO</a:t>
            </a:r>
          </a:p>
          <a:p>
            <a:r>
              <a:rPr lang="pt-BR" sz="1200" b="1" dirty="0"/>
              <a:t>5 – CONSULTAR LIMITE</a:t>
            </a:r>
          </a:p>
          <a:p>
            <a:r>
              <a:rPr lang="pt-BR" sz="1200" b="1" dirty="0"/>
              <a:t>6 – SAIR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5976" y="2564904"/>
            <a:ext cx="432048" cy="44157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53780" y="3068960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1 – SALDO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55640" y="4062214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DIGITE A SENHA DO CLIENTE 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4355976" y="3501008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612011" y="5405115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SALDO MOSTRADO EM TELA</a:t>
            </a:r>
          </a:p>
        </p:txBody>
      </p:sp>
      <p:sp>
        <p:nvSpPr>
          <p:cNvPr id="12" name="Elipse 11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2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11560" y="4077072"/>
            <a:ext cx="194421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INCORRETA</a:t>
            </a:r>
          </a:p>
        </p:txBody>
      </p:sp>
      <p:sp>
        <p:nvSpPr>
          <p:cNvPr id="14" name="Seta dobrada 13"/>
          <p:cNvSpPr/>
          <p:nvPr/>
        </p:nvSpPr>
        <p:spPr>
          <a:xfrm>
            <a:off x="2051720" y="2132856"/>
            <a:ext cx="576064" cy="1944216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2555776" y="4149080"/>
            <a:ext cx="504056" cy="2880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4377242" y="4509121"/>
            <a:ext cx="360040" cy="28803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769279" y="4864314"/>
            <a:ext cx="158417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CORRETA</a:t>
            </a:r>
          </a:p>
        </p:txBody>
      </p:sp>
      <p:sp>
        <p:nvSpPr>
          <p:cNvPr id="18" name="Seta dobrada 17"/>
          <p:cNvSpPr/>
          <p:nvPr/>
        </p:nvSpPr>
        <p:spPr>
          <a:xfrm flipV="1">
            <a:off x="4499992" y="5301208"/>
            <a:ext cx="1080120" cy="43204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CLIENTE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2961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SALDO</a:t>
            </a:r>
          </a:p>
          <a:p>
            <a:r>
              <a:rPr lang="pt-BR" sz="1200" b="1" dirty="0"/>
              <a:t>2 – DEPÓSITO</a:t>
            </a:r>
          </a:p>
          <a:p>
            <a:r>
              <a:rPr lang="pt-BR" sz="1200" b="1" dirty="0"/>
              <a:t>3 – SAQUE </a:t>
            </a:r>
          </a:p>
          <a:p>
            <a:r>
              <a:rPr lang="pt-BR" sz="1200" b="1" dirty="0"/>
              <a:t>4 – EXTRATO</a:t>
            </a:r>
          </a:p>
          <a:p>
            <a:r>
              <a:rPr lang="pt-BR" sz="1200" b="1" dirty="0"/>
              <a:t>5 – CONSULTAR LIMITE</a:t>
            </a:r>
          </a:p>
          <a:p>
            <a:r>
              <a:rPr lang="pt-BR" sz="1200" b="1" dirty="0"/>
              <a:t>6 – SAIR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5976" y="2636912"/>
            <a:ext cx="432048" cy="3600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53780" y="3068960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2 – DEPÓSITO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55640" y="4062214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DIGITE O VALOR A SER DEPOSITADO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4355976" y="3501008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4355976" y="4509120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059832" y="5013176"/>
            <a:ext cx="3024336" cy="648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VALORES REGISTRADOS NO BANCO DE DADOS</a:t>
            </a:r>
          </a:p>
        </p:txBody>
      </p:sp>
      <p:sp>
        <p:nvSpPr>
          <p:cNvPr id="15" name="Elipse 14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CLIENTE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2961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SALDO</a:t>
            </a:r>
          </a:p>
          <a:p>
            <a:r>
              <a:rPr lang="pt-BR" sz="1200" b="1" dirty="0"/>
              <a:t>2 – DEPÓSITO</a:t>
            </a:r>
          </a:p>
          <a:p>
            <a:r>
              <a:rPr lang="pt-BR" sz="1200" b="1" dirty="0"/>
              <a:t>3 – SAQUE </a:t>
            </a:r>
          </a:p>
          <a:p>
            <a:r>
              <a:rPr lang="pt-BR" sz="1200" b="1" dirty="0"/>
              <a:t>4 – EXTRATO</a:t>
            </a:r>
          </a:p>
          <a:p>
            <a:r>
              <a:rPr lang="pt-BR" sz="1200" b="1" dirty="0"/>
              <a:t>5 – CONSULTAR LIMITE</a:t>
            </a:r>
          </a:p>
          <a:p>
            <a:r>
              <a:rPr lang="pt-BR" sz="1200" b="1" dirty="0"/>
              <a:t>6 – SAIR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96085" y="2636912"/>
            <a:ext cx="288032" cy="21602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19872" y="2852936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3 – SAQUE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59832" y="3501008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DIGITE A SENHA DO CLIENTE 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4355976" y="3314460"/>
            <a:ext cx="360040" cy="21602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4355976" y="4653136"/>
            <a:ext cx="360040" cy="36956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059832" y="5013176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INFORME O VALOR DO SAQUE</a:t>
            </a:r>
          </a:p>
        </p:txBody>
      </p:sp>
      <p:sp>
        <p:nvSpPr>
          <p:cNvPr id="12" name="Elipse 11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2</a:t>
            </a:r>
          </a:p>
        </p:txBody>
      </p:sp>
      <p:sp>
        <p:nvSpPr>
          <p:cNvPr id="13" name="Seta para baixo 12"/>
          <p:cNvSpPr/>
          <p:nvPr/>
        </p:nvSpPr>
        <p:spPr>
          <a:xfrm rot="16200000">
            <a:off x="6124935" y="4972409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635724" y="4809027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VALOR SERÁ DEBITADO DO SALDO</a:t>
            </a:r>
          </a:p>
        </p:txBody>
      </p:sp>
      <p:sp>
        <p:nvSpPr>
          <p:cNvPr id="15" name="Seta para baixo 14"/>
          <p:cNvSpPr/>
          <p:nvPr/>
        </p:nvSpPr>
        <p:spPr>
          <a:xfrm rot="5400000">
            <a:off x="2560160" y="4972409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83568" y="4797152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VALOR DO SAQUE MAIOR QUE O </a:t>
            </a:r>
          </a:p>
          <a:p>
            <a:pPr algn="ctr"/>
            <a:r>
              <a:rPr lang="pt-BR" sz="1200" b="1" dirty="0"/>
              <a:t>SALDO</a:t>
            </a:r>
          </a:p>
        </p:txBody>
      </p:sp>
      <p:sp>
        <p:nvSpPr>
          <p:cNvPr id="17" name="Seta para baixo 16"/>
          <p:cNvSpPr/>
          <p:nvPr/>
        </p:nvSpPr>
        <p:spPr>
          <a:xfrm rot="10800000">
            <a:off x="1415523" y="4244838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83568" y="3429000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SALDO INSUFICIENTE</a:t>
            </a:r>
          </a:p>
        </p:txBody>
      </p:sp>
      <p:sp>
        <p:nvSpPr>
          <p:cNvPr id="19" name="Seta dobrada 18"/>
          <p:cNvSpPr/>
          <p:nvPr/>
        </p:nvSpPr>
        <p:spPr>
          <a:xfrm>
            <a:off x="1547664" y="1700808"/>
            <a:ext cx="792088" cy="1728192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732240" y="3501008"/>
            <a:ext cx="194421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INCORRETA</a:t>
            </a:r>
          </a:p>
        </p:txBody>
      </p:sp>
      <p:sp>
        <p:nvSpPr>
          <p:cNvPr id="22" name="Seta para baixo 21"/>
          <p:cNvSpPr/>
          <p:nvPr/>
        </p:nvSpPr>
        <p:spPr>
          <a:xfrm rot="16200000">
            <a:off x="6124935" y="3460241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dobrada 22"/>
          <p:cNvSpPr/>
          <p:nvPr/>
        </p:nvSpPr>
        <p:spPr>
          <a:xfrm flipH="1">
            <a:off x="6444208" y="1772816"/>
            <a:ext cx="720080" cy="1728192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739803" y="4244777"/>
            <a:ext cx="1584176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CORRETA</a:t>
            </a:r>
          </a:p>
        </p:txBody>
      </p:sp>
      <p:sp>
        <p:nvSpPr>
          <p:cNvPr id="25" name="Seta para baixo 24"/>
          <p:cNvSpPr/>
          <p:nvPr/>
        </p:nvSpPr>
        <p:spPr>
          <a:xfrm>
            <a:off x="4396084" y="3943688"/>
            <a:ext cx="277399" cy="27739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CLIENTE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2961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SALDO</a:t>
            </a:r>
          </a:p>
          <a:p>
            <a:r>
              <a:rPr lang="pt-BR" sz="1200" b="1" dirty="0"/>
              <a:t>2 – DEPÓSITO</a:t>
            </a:r>
          </a:p>
          <a:p>
            <a:r>
              <a:rPr lang="pt-BR" sz="1200" b="1" dirty="0"/>
              <a:t>3 – SAQUE </a:t>
            </a:r>
          </a:p>
          <a:p>
            <a:r>
              <a:rPr lang="pt-BR" sz="1200" b="1" dirty="0"/>
              <a:t>4 – EXTRATO</a:t>
            </a:r>
          </a:p>
          <a:p>
            <a:r>
              <a:rPr lang="pt-BR" sz="1200" b="1" dirty="0"/>
              <a:t>5 – CONSULTAR LIMITE</a:t>
            </a:r>
          </a:p>
          <a:p>
            <a:r>
              <a:rPr lang="pt-BR" sz="1200" b="1" dirty="0"/>
              <a:t>6 – SAIR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5976" y="2636912"/>
            <a:ext cx="432048" cy="3600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53780" y="3068960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4 – EXTRATO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55640" y="4062214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DIGITE A SENHA DO CLIENTE 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4355976" y="3501008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4377242" y="4509121"/>
            <a:ext cx="360040" cy="28803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652120" y="5229200"/>
            <a:ext cx="3024336" cy="648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EXTRATO MOSTRADO EM TELA NO EXCEL</a:t>
            </a:r>
          </a:p>
        </p:txBody>
      </p:sp>
      <p:sp>
        <p:nvSpPr>
          <p:cNvPr id="12" name="Elipse 11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2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11560" y="4077072"/>
            <a:ext cx="194421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INCORRETA</a:t>
            </a:r>
          </a:p>
        </p:txBody>
      </p:sp>
      <p:sp>
        <p:nvSpPr>
          <p:cNvPr id="14" name="Seta dobrada 13"/>
          <p:cNvSpPr/>
          <p:nvPr/>
        </p:nvSpPr>
        <p:spPr>
          <a:xfrm>
            <a:off x="2051720" y="2132856"/>
            <a:ext cx="576064" cy="1944216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2555776" y="4149080"/>
            <a:ext cx="504056" cy="2880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769279" y="4864314"/>
            <a:ext cx="158417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CORRETA</a:t>
            </a:r>
          </a:p>
        </p:txBody>
      </p:sp>
      <p:sp>
        <p:nvSpPr>
          <p:cNvPr id="17" name="Seta dobrada 16"/>
          <p:cNvSpPr/>
          <p:nvPr/>
        </p:nvSpPr>
        <p:spPr>
          <a:xfrm flipV="1">
            <a:off x="4499992" y="5301208"/>
            <a:ext cx="1080120" cy="432048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683568" y="548680"/>
            <a:ext cx="3672408" cy="6480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OPÇÃO 1 - FUNCIONÁRIO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572000" y="548680"/>
            <a:ext cx="3672408" cy="6480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OPÇÃO 2 - CLIENTE</a:t>
            </a:r>
          </a:p>
        </p:txBody>
      </p:sp>
      <p:sp>
        <p:nvSpPr>
          <p:cNvPr id="7" name="Seta para baixo 6"/>
          <p:cNvSpPr/>
          <p:nvPr/>
        </p:nvSpPr>
        <p:spPr>
          <a:xfrm>
            <a:off x="2195736" y="1196752"/>
            <a:ext cx="576064" cy="72008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012160" y="1196752"/>
            <a:ext cx="576064" cy="72008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59632" y="1988840"/>
            <a:ext cx="2520280" cy="648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DIGITE A SENHA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48064" y="1988840"/>
            <a:ext cx="2520280" cy="648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DIGITE A SENHA </a:t>
            </a:r>
          </a:p>
        </p:txBody>
      </p:sp>
      <p:sp>
        <p:nvSpPr>
          <p:cNvPr id="12" name="Elipse 11"/>
          <p:cNvSpPr/>
          <p:nvPr/>
        </p:nvSpPr>
        <p:spPr>
          <a:xfrm>
            <a:off x="899592" y="3202343"/>
            <a:ext cx="1584176" cy="720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CORRETA</a:t>
            </a:r>
          </a:p>
        </p:txBody>
      </p:sp>
      <p:sp>
        <p:nvSpPr>
          <p:cNvPr id="13" name="Elipse 12"/>
          <p:cNvSpPr/>
          <p:nvPr/>
        </p:nvSpPr>
        <p:spPr>
          <a:xfrm>
            <a:off x="4860032" y="3212976"/>
            <a:ext cx="1584176" cy="720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INCORRETA</a:t>
            </a:r>
          </a:p>
        </p:txBody>
      </p:sp>
      <p:sp>
        <p:nvSpPr>
          <p:cNvPr id="14" name="Elipse 13"/>
          <p:cNvSpPr/>
          <p:nvPr/>
        </p:nvSpPr>
        <p:spPr>
          <a:xfrm>
            <a:off x="2699792" y="3212976"/>
            <a:ext cx="1584176" cy="720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INCORRETA</a:t>
            </a:r>
          </a:p>
        </p:txBody>
      </p:sp>
      <p:sp>
        <p:nvSpPr>
          <p:cNvPr id="15" name="Elipse 14"/>
          <p:cNvSpPr/>
          <p:nvPr/>
        </p:nvSpPr>
        <p:spPr>
          <a:xfrm>
            <a:off x="6660232" y="3212976"/>
            <a:ext cx="1512168" cy="7200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CORRETA</a:t>
            </a:r>
          </a:p>
        </p:txBody>
      </p:sp>
      <p:sp>
        <p:nvSpPr>
          <p:cNvPr id="16" name="Seta para baixo 15"/>
          <p:cNvSpPr/>
          <p:nvPr/>
        </p:nvSpPr>
        <p:spPr>
          <a:xfrm>
            <a:off x="3347864" y="2636912"/>
            <a:ext cx="288032" cy="5040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5436096" y="2636912"/>
            <a:ext cx="288032" cy="5040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635896" y="4005064"/>
            <a:ext cx="1800200" cy="93610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PRINCIPAL</a:t>
            </a:r>
          </a:p>
        </p:txBody>
      </p:sp>
      <p:sp>
        <p:nvSpPr>
          <p:cNvPr id="19" name="Seta dobrada 18"/>
          <p:cNvSpPr/>
          <p:nvPr/>
        </p:nvSpPr>
        <p:spPr>
          <a:xfrm rot="10800000">
            <a:off x="5436096" y="3933056"/>
            <a:ext cx="360040" cy="504056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 dobrada 19"/>
          <p:cNvSpPr/>
          <p:nvPr/>
        </p:nvSpPr>
        <p:spPr>
          <a:xfrm rot="10800000" flipH="1">
            <a:off x="3275856" y="3933056"/>
            <a:ext cx="360040" cy="504056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para baixo 20"/>
          <p:cNvSpPr/>
          <p:nvPr/>
        </p:nvSpPr>
        <p:spPr>
          <a:xfrm>
            <a:off x="7308304" y="2636912"/>
            <a:ext cx="288032" cy="5040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baixo 21"/>
          <p:cNvSpPr/>
          <p:nvPr/>
        </p:nvSpPr>
        <p:spPr>
          <a:xfrm>
            <a:off x="1547664" y="2636912"/>
            <a:ext cx="288032" cy="5040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dobrada 22"/>
          <p:cNvSpPr/>
          <p:nvPr/>
        </p:nvSpPr>
        <p:spPr>
          <a:xfrm rot="10800000">
            <a:off x="6516216" y="3933056"/>
            <a:ext cx="1080120" cy="1944216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 dobrada 23"/>
          <p:cNvSpPr/>
          <p:nvPr/>
        </p:nvSpPr>
        <p:spPr>
          <a:xfrm rot="10800000" flipH="1">
            <a:off x="1619672" y="3921181"/>
            <a:ext cx="1008112" cy="1944216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739901" y="5301208"/>
            <a:ext cx="3632299" cy="5760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ACESSO AO PROGRAMA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CLIENTE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2961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SALDO</a:t>
            </a:r>
          </a:p>
          <a:p>
            <a:r>
              <a:rPr lang="pt-BR" sz="1200" b="1" dirty="0"/>
              <a:t>2 – DEPÓSITO</a:t>
            </a:r>
          </a:p>
          <a:p>
            <a:r>
              <a:rPr lang="pt-BR" sz="1200" b="1" dirty="0"/>
              <a:t>3 – SAQUE </a:t>
            </a:r>
          </a:p>
          <a:p>
            <a:r>
              <a:rPr lang="pt-BR" sz="1200" b="1" dirty="0"/>
              <a:t>4 – EXTRATO</a:t>
            </a:r>
          </a:p>
          <a:p>
            <a:r>
              <a:rPr lang="pt-BR" sz="1200" b="1" dirty="0"/>
              <a:t>5 – CONSULTAR LIMITE</a:t>
            </a:r>
          </a:p>
          <a:p>
            <a:r>
              <a:rPr lang="pt-BR" sz="1200" b="1" dirty="0"/>
              <a:t>6 – SAIR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5976" y="2636912"/>
            <a:ext cx="432048" cy="36956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53780" y="3068960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5 – CONSULTAR LIMITE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55640" y="4062214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DIGITE A SENHA DO CLIENTE 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4355976" y="3501008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4427984" y="4509120"/>
            <a:ext cx="288032" cy="3600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67544" y="5402476"/>
            <a:ext cx="3024336" cy="50405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LIMITE DISPONÍVEL</a:t>
            </a:r>
          </a:p>
        </p:txBody>
      </p:sp>
      <p:sp>
        <p:nvSpPr>
          <p:cNvPr id="12" name="Elipse 11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2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652120" y="5387846"/>
            <a:ext cx="3024336" cy="50405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LIMITE INDISPONÍVEL</a:t>
            </a:r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2555776" y="4149080"/>
            <a:ext cx="504056" cy="2880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11560" y="4077072"/>
            <a:ext cx="194421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INCORRETA</a:t>
            </a:r>
          </a:p>
        </p:txBody>
      </p:sp>
      <p:sp>
        <p:nvSpPr>
          <p:cNvPr id="18" name="Seta dobrada 17"/>
          <p:cNvSpPr/>
          <p:nvPr/>
        </p:nvSpPr>
        <p:spPr>
          <a:xfrm>
            <a:off x="2051720" y="2132856"/>
            <a:ext cx="576064" cy="1944216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779912" y="4869160"/>
            <a:ext cx="158417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CORRETA</a:t>
            </a:r>
          </a:p>
        </p:txBody>
      </p:sp>
      <p:sp>
        <p:nvSpPr>
          <p:cNvPr id="20" name="Seta dobrada 19"/>
          <p:cNvSpPr/>
          <p:nvPr/>
        </p:nvSpPr>
        <p:spPr>
          <a:xfrm rot="5400000">
            <a:off x="5436096" y="4869160"/>
            <a:ext cx="432048" cy="576064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dobrada 20"/>
          <p:cNvSpPr/>
          <p:nvPr/>
        </p:nvSpPr>
        <p:spPr>
          <a:xfrm rot="5400000" flipV="1">
            <a:off x="3239852" y="4846644"/>
            <a:ext cx="432048" cy="648072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CLIENTE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1521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SALDO</a:t>
            </a:r>
          </a:p>
          <a:p>
            <a:r>
              <a:rPr lang="pt-BR" sz="1200" b="1" dirty="0"/>
              <a:t>2 – DEPÓSITO</a:t>
            </a:r>
          </a:p>
          <a:p>
            <a:r>
              <a:rPr lang="pt-BR" sz="1200" b="1" dirty="0"/>
              <a:t>3 – SAQUE </a:t>
            </a:r>
          </a:p>
          <a:p>
            <a:r>
              <a:rPr lang="pt-BR" sz="1200" b="1" dirty="0"/>
              <a:t>4 – EXTRATO</a:t>
            </a:r>
          </a:p>
          <a:p>
            <a:r>
              <a:rPr lang="pt-BR" sz="1200" b="1" dirty="0"/>
              <a:t>5 – CONSULTAR LIMITE</a:t>
            </a:r>
          </a:p>
          <a:p>
            <a:r>
              <a:rPr lang="pt-BR" sz="1200" b="1" dirty="0"/>
              <a:t>6 – SAIR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5976" y="2515270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53780" y="3068960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6 – SAIR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55640" y="4062214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VOLTA PARA O MENU PRINCIPAL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4366609" y="3511641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PRINCIPAL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771800" y="1340768"/>
            <a:ext cx="3600400" cy="11521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/>
              <a:t>1 – FUNCIONÁRIO</a:t>
            </a:r>
          </a:p>
          <a:p>
            <a:r>
              <a:rPr lang="pt-BR" sz="1400" b="1" dirty="0"/>
              <a:t>2 – CLIENTE</a:t>
            </a:r>
          </a:p>
          <a:p>
            <a:r>
              <a:rPr lang="pt-BR" sz="1400" b="1" dirty="0"/>
              <a:t>3 – SAIR DO PROGRAMA</a:t>
            </a:r>
          </a:p>
        </p:txBody>
      </p:sp>
      <p:sp>
        <p:nvSpPr>
          <p:cNvPr id="14" name="Seta para baixo 13"/>
          <p:cNvSpPr/>
          <p:nvPr/>
        </p:nvSpPr>
        <p:spPr>
          <a:xfrm>
            <a:off x="4355976" y="2483371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453780" y="3068960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3 – SAIR DO PROGRAMA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055640" y="4062214"/>
            <a:ext cx="3024336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ENCERRA O SISTEMA</a:t>
            </a:r>
          </a:p>
        </p:txBody>
      </p:sp>
      <p:sp>
        <p:nvSpPr>
          <p:cNvPr id="17" name="Seta para baixo 16"/>
          <p:cNvSpPr/>
          <p:nvPr/>
        </p:nvSpPr>
        <p:spPr>
          <a:xfrm>
            <a:off x="4355976" y="3501008"/>
            <a:ext cx="432048" cy="51358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0dbda3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656184"/>
            <a:ext cx="3276872" cy="32768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8053" y="3988221"/>
            <a:ext cx="7915565" cy="1569660"/>
          </a:xfrm>
          <a:prstGeom prst="rect">
            <a:avLst/>
          </a:prstGeom>
          <a:noFill/>
          <a:effectLst>
            <a:innerShdw blurRad="63500" dist="50800" dir="5400000">
              <a:schemeClr val="tx1">
                <a:lumMod val="50000"/>
                <a:lumOff val="50000"/>
                <a:alpha val="50000"/>
              </a:schemeClr>
            </a:innerShdw>
          </a:effectLst>
          <a:scene3d>
            <a:camera prst="perspectiveRelaxed"/>
            <a:lightRig rig="threePt" dir="t"/>
          </a:scene3d>
          <a:sp3d>
            <a:bevelT prst="slope"/>
            <a:bevelB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STARWARS" pitchFamily="34" charset="0"/>
              </a:rPr>
              <a:t>BANCO MALVADER</a:t>
            </a:r>
          </a:p>
          <a:p>
            <a:pPr algn="ctr"/>
            <a:endParaRPr lang="pt-BR" sz="2800" dirty="0">
              <a:latin typeface="STARWARS" pitchFamily="34" charset="0"/>
            </a:endParaRPr>
          </a:p>
          <a:p>
            <a:pPr algn="ctr"/>
            <a:r>
              <a:rPr lang="pt-BR" sz="2800" dirty="0">
                <a:latin typeface="STARWARS" pitchFamily="34" charset="0"/>
              </a:rPr>
              <a:t>AQUI O SEU DINHEIRO GANHA FORÇA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FUNCIONÁRIO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2771800" y="1340768"/>
            <a:ext cx="3600400" cy="151216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ABERTURA DE CONTA</a:t>
            </a:r>
          </a:p>
          <a:p>
            <a:r>
              <a:rPr lang="pt-BR" sz="1200" b="1" dirty="0"/>
              <a:t>2 – ENCERRAMENTO DE CONTA</a:t>
            </a:r>
          </a:p>
          <a:p>
            <a:r>
              <a:rPr lang="pt-BR" sz="1200" b="1" dirty="0"/>
              <a:t>3 – CONSULTAR DADOS</a:t>
            </a:r>
          </a:p>
          <a:p>
            <a:r>
              <a:rPr lang="pt-BR" sz="1200" b="1" dirty="0"/>
              <a:t>4 – ALTERAR DADOS</a:t>
            </a:r>
          </a:p>
          <a:p>
            <a:r>
              <a:rPr lang="pt-BR" sz="1200" b="1" dirty="0"/>
              <a:t>5 – CADASTRO DE FUNCIONÁRIOS</a:t>
            </a:r>
          </a:p>
          <a:p>
            <a:r>
              <a:rPr lang="pt-BR" sz="1200" b="1" dirty="0"/>
              <a:t>6 – GERAR RELATÓRIOS</a:t>
            </a:r>
          </a:p>
          <a:p>
            <a:r>
              <a:rPr lang="pt-BR" sz="1200" b="1" dirty="0"/>
              <a:t>7 - SAIR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491880" y="3933056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1 – ABERTURA DE CONTA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059832" y="4365104"/>
            <a:ext cx="3024336" cy="792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CONTA POUPANÇA - CP</a:t>
            </a:r>
          </a:p>
          <a:p>
            <a:r>
              <a:rPr lang="pt-BR" sz="1200" b="1" dirty="0"/>
              <a:t>2 – CONTA CORRENTE - CC</a:t>
            </a:r>
          </a:p>
          <a:p>
            <a:r>
              <a:rPr lang="pt-BR" sz="1200" b="1" dirty="0"/>
              <a:t>3 – VOLTAR</a:t>
            </a:r>
          </a:p>
        </p:txBody>
      </p:sp>
      <p:sp>
        <p:nvSpPr>
          <p:cNvPr id="30" name="Seta para baixo 29"/>
          <p:cNvSpPr/>
          <p:nvPr/>
        </p:nvSpPr>
        <p:spPr>
          <a:xfrm>
            <a:off x="4211960" y="2882412"/>
            <a:ext cx="648072" cy="8640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491880" y="548680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1 – ABERTURA DE CONTA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59832" y="980728"/>
            <a:ext cx="3024336" cy="792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CONTA POUPANÇA - CP</a:t>
            </a:r>
          </a:p>
          <a:p>
            <a:r>
              <a:rPr lang="pt-BR" sz="1200" b="1" dirty="0"/>
              <a:t>2 – CONTA CORRENTE - CC</a:t>
            </a:r>
          </a:p>
          <a:p>
            <a:r>
              <a:rPr lang="pt-BR" sz="1200" b="1" dirty="0"/>
              <a:t>3 – VOLTAR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83568" y="1988840"/>
            <a:ext cx="2376264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1 – CONTA POUPANÇA - CP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9552" y="2420888"/>
            <a:ext cx="2664296" cy="33843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  <a:p>
            <a:endParaRPr lang="pt-BR" sz="1200" b="1" dirty="0"/>
          </a:p>
          <a:p>
            <a:r>
              <a:rPr lang="pt-BR" sz="1200" b="1" dirty="0"/>
              <a:t>1 – AGÊNCIA</a:t>
            </a:r>
          </a:p>
          <a:p>
            <a:r>
              <a:rPr lang="pt-BR" sz="1200" b="1" dirty="0"/>
              <a:t>2 – NUMERO DA CONTA</a:t>
            </a:r>
          </a:p>
          <a:p>
            <a:r>
              <a:rPr lang="pt-BR" sz="1200" b="1" dirty="0"/>
              <a:t>3 – NOME DO CLIENTE</a:t>
            </a:r>
          </a:p>
          <a:p>
            <a:r>
              <a:rPr lang="pt-BR" sz="1200" b="1" dirty="0"/>
              <a:t>4 – CPF DO CLIENTE</a:t>
            </a:r>
          </a:p>
          <a:p>
            <a:r>
              <a:rPr lang="pt-BR" sz="1200" b="1" dirty="0"/>
              <a:t>5 – DATA DE NASCIMENTO</a:t>
            </a:r>
          </a:p>
          <a:p>
            <a:r>
              <a:rPr lang="pt-BR" sz="1200" b="1" dirty="0"/>
              <a:t>6 – TELEFONE DE CONTATO</a:t>
            </a:r>
          </a:p>
          <a:p>
            <a:r>
              <a:rPr lang="pt-BR" sz="1200" b="1" dirty="0"/>
              <a:t>7 – ENDEREÇO DO CLIENTE</a:t>
            </a:r>
          </a:p>
          <a:p>
            <a:r>
              <a:rPr lang="pt-BR" sz="1200" b="1" dirty="0"/>
              <a:t>8 – CEP</a:t>
            </a:r>
          </a:p>
          <a:p>
            <a:r>
              <a:rPr lang="pt-BR" sz="1200" b="1" dirty="0"/>
              <a:t>9 – LOCAL</a:t>
            </a:r>
          </a:p>
          <a:p>
            <a:r>
              <a:rPr lang="pt-BR" sz="1200" b="1" dirty="0"/>
              <a:t>10 – NUMERO DA CASA</a:t>
            </a:r>
          </a:p>
          <a:p>
            <a:r>
              <a:rPr lang="pt-BR" sz="1200" b="1" dirty="0"/>
              <a:t>11 – BAIRRO</a:t>
            </a:r>
          </a:p>
          <a:p>
            <a:r>
              <a:rPr lang="pt-BR" sz="1200" b="1" dirty="0"/>
              <a:t>12 – CIDADE</a:t>
            </a:r>
          </a:p>
          <a:p>
            <a:r>
              <a:rPr lang="pt-BR" sz="1200" b="1" dirty="0"/>
              <a:t>13 – ESTADO</a:t>
            </a:r>
          </a:p>
          <a:p>
            <a:r>
              <a:rPr lang="pt-BR" sz="1200" b="1" dirty="0"/>
              <a:t>14 – SENHA DO CLIENTE</a:t>
            </a:r>
            <a:r>
              <a:rPr lang="pt-BR" sz="1200" dirty="0"/>
              <a:t>	</a:t>
            </a:r>
          </a:p>
          <a:p>
            <a:r>
              <a:rPr lang="pt-BR" sz="1200" dirty="0"/>
              <a:t>		</a:t>
            </a:r>
          </a:p>
          <a:p>
            <a:endParaRPr lang="pt-BR" sz="12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084168" y="1988840"/>
            <a:ext cx="2376264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2 – CONTA CORRENTE - CC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40152" y="2420888"/>
            <a:ext cx="2664296" cy="33843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1 – AGÊNCIA</a:t>
            </a:r>
          </a:p>
          <a:p>
            <a:r>
              <a:rPr lang="pt-BR" sz="1200" b="1" dirty="0"/>
              <a:t>2 – NUMERO DA CONTA</a:t>
            </a:r>
          </a:p>
          <a:p>
            <a:r>
              <a:rPr lang="pt-BR" sz="1200" b="1" dirty="0"/>
              <a:t>3 – LIMITE DA CONTA</a:t>
            </a:r>
          </a:p>
          <a:p>
            <a:r>
              <a:rPr lang="pt-BR" sz="1200" b="1" dirty="0"/>
              <a:t>4 – DATA DE VENCIMENTO</a:t>
            </a:r>
          </a:p>
          <a:p>
            <a:r>
              <a:rPr lang="pt-BR" sz="1200" b="1" dirty="0"/>
              <a:t>5 – NOME DO CLIENTE</a:t>
            </a:r>
          </a:p>
          <a:p>
            <a:r>
              <a:rPr lang="pt-BR" sz="1200" b="1" dirty="0"/>
              <a:t>6 – CPF DO CLIENTE</a:t>
            </a:r>
          </a:p>
          <a:p>
            <a:r>
              <a:rPr lang="pt-BR" sz="1200" b="1" dirty="0"/>
              <a:t>7 – DATA DE NASCIMENTO</a:t>
            </a:r>
          </a:p>
          <a:p>
            <a:r>
              <a:rPr lang="pt-BR" sz="1200" b="1" dirty="0"/>
              <a:t>8 – TELEFONE DE CONTATO</a:t>
            </a:r>
          </a:p>
          <a:p>
            <a:r>
              <a:rPr lang="pt-BR" sz="1200" b="1" dirty="0"/>
              <a:t>9 – ENDEREÇO DO CLIENTE</a:t>
            </a:r>
          </a:p>
          <a:p>
            <a:r>
              <a:rPr lang="pt-BR" sz="1200" b="1" dirty="0"/>
              <a:t>10 – CEP</a:t>
            </a:r>
          </a:p>
          <a:p>
            <a:r>
              <a:rPr lang="pt-BR" sz="1200" b="1" dirty="0"/>
              <a:t>11 – LOCAL</a:t>
            </a:r>
          </a:p>
          <a:p>
            <a:r>
              <a:rPr lang="pt-BR" sz="1200" b="1" dirty="0"/>
              <a:t>12 – NUMERO DA CASA</a:t>
            </a:r>
          </a:p>
          <a:p>
            <a:r>
              <a:rPr lang="pt-BR" sz="1200" b="1" dirty="0"/>
              <a:t>13 – BAIRRO</a:t>
            </a:r>
          </a:p>
          <a:p>
            <a:r>
              <a:rPr lang="pt-BR" sz="1200" b="1" dirty="0"/>
              <a:t>14 – CIDADE</a:t>
            </a:r>
          </a:p>
          <a:p>
            <a:r>
              <a:rPr lang="pt-BR" sz="1200" b="1" dirty="0"/>
              <a:t>15 – ESTADO</a:t>
            </a:r>
          </a:p>
          <a:p>
            <a:r>
              <a:rPr lang="pt-BR" sz="1200" b="1" dirty="0"/>
              <a:t>16– SENHA DO CLIENTE</a:t>
            </a:r>
            <a:r>
              <a:rPr lang="pt-BR" sz="1200" dirty="0"/>
              <a:t>	</a:t>
            </a:r>
          </a:p>
          <a:p>
            <a:r>
              <a:rPr lang="pt-BR" sz="1200" dirty="0"/>
              <a:t>		</a:t>
            </a:r>
          </a:p>
          <a:p>
            <a:endParaRPr lang="pt-BR" sz="1200" dirty="0"/>
          </a:p>
        </p:txBody>
      </p:sp>
      <p:sp>
        <p:nvSpPr>
          <p:cNvPr id="12" name="Seta dobrada 11"/>
          <p:cNvSpPr/>
          <p:nvPr/>
        </p:nvSpPr>
        <p:spPr>
          <a:xfrm rot="5400000">
            <a:off x="6084168" y="1196752"/>
            <a:ext cx="648072" cy="648072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dobrada 12"/>
          <p:cNvSpPr/>
          <p:nvPr/>
        </p:nvSpPr>
        <p:spPr>
          <a:xfrm rot="5400000" flipV="1">
            <a:off x="2375756" y="1232756"/>
            <a:ext cx="648072" cy="720080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851920" y="2492896"/>
            <a:ext cx="1440160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3 - VOLTAR</a:t>
            </a:r>
          </a:p>
        </p:txBody>
      </p:sp>
      <p:sp>
        <p:nvSpPr>
          <p:cNvPr id="16" name="Seta para baixo 15"/>
          <p:cNvSpPr/>
          <p:nvPr/>
        </p:nvSpPr>
        <p:spPr>
          <a:xfrm>
            <a:off x="4355976" y="1772816"/>
            <a:ext cx="432048" cy="5040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4355976" y="2924944"/>
            <a:ext cx="432048" cy="5040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563888" y="3501008"/>
            <a:ext cx="2016224" cy="50405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MENU FUNCIONARIO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FUNCIONÁRIO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771800" y="1340768"/>
            <a:ext cx="3600400" cy="16561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ABERTURA DE CONTA</a:t>
            </a:r>
          </a:p>
          <a:p>
            <a:r>
              <a:rPr lang="pt-BR" sz="1200" b="1" dirty="0"/>
              <a:t>2 – ENCERRAMNETO DE CONTA</a:t>
            </a:r>
          </a:p>
          <a:p>
            <a:r>
              <a:rPr lang="pt-BR" sz="1200" b="1" dirty="0"/>
              <a:t>3 – CONSULTAR DADOS</a:t>
            </a:r>
          </a:p>
          <a:p>
            <a:r>
              <a:rPr lang="pt-BR" sz="1200" b="1" dirty="0"/>
              <a:t>4 – ALTERAR DADOS</a:t>
            </a:r>
          </a:p>
          <a:p>
            <a:r>
              <a:rPr lang="pt-BR" sz="1200" b="1" dirty="0"/>
              <a:t>5 – CADASTRO DE FUNCIONARIOS</a:t>
            </a:r>
          </a:p>
          <a:p>
            <a:r>
              <a:rPr lang="pt-BR" sz="1200" b="1" dirty="0"/>
              <a:t>6 – GERAR RELATÓRIOS</a:t>
            </a:r>
          </a:p>
          <a:p>
            <a:r>
              <a:rPr lang="pt-BR" sz="1200" b="1" dirty="0"/>
              <a:t>7 – SAIR </a:t>
            </a:r>
          </a:p>
          <a:p>
            <a:endParaRPr lang="pt-BR" sz="1200" b="1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203848" y="3933056"/>
            <a:ext cx="2880320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2 – ENCERRAMENTO DE CONTA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915816" y="4365104"/>
            <a:ext cx="3384376" cy="792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DIGITE A SENHA DE ADMNISTRADOR</a:t>
            </a:r>
          </a:p>
        </p:txBody>
      </p:sp>
      <p:sp>
        <p:nvSpPr>
          <p:cNvPr id="35" name="Seta para baixo 34"/>
          <p:cNvSpPr/>
          <p:nvPr/>
        </p:nvSpPr>
        <p:spPr>
          <a:xfrm>
            <a:off x="4211960" y="2996952"/>
            <a:ext cx="648072" cy="8640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548680"/>
            <a:ext cx="2880320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2 – ENCERRAMENTO DE CONTA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43808" y="980728"/>
            <a:ext cx="3384376" cy="792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DIGITE A SENHA DE ADMNISTRADOR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475656" y="2204864"/>
            <a:ext cx="1656184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CORRETA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940152" y="2204864"/>
            <a:ext cx="1656184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SENHA INCORRETA</a:t>
            </a:r>
          </a:p>
        </p:txBody>
      </p:sp>
      <p:sp>
        <p:nvSpPr>
          <p:cNvPr id="8" name="Seta dobrada 7"/>
          <p:cNvSpPr/>
          <p:nvPr/>
        </p:nvSpPr>
        <p:spPr>
          <a:xfrm rot="5400000">
            <a:off x="6084168" y="1268760"/>
            <a:ext cx="1008112" cy="720080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dobrada 8"/>
          <p:cNvSpPr/>
          <p:nvPr/>
        </p:nvSpPr>
        <p:spPr>
          <a:xfrm rot="16200000" flipH="1">
            <a:off x="1979712" y="1268760"/>
            <a:ext cx="1008112" cy="720080"/>
          </a:xfrm>
          <a:prstGeom prst="bentArrow">
            <a:avLst>
              <a:gd name="adj1" fmla="val 25000"/>
              <a:gd name="adj2" fmla="val 27215"/>
              <a:gd name="adj3" fmla="val 25000"/>
              <a:gd name="adj4" fmla="val 4375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para baixo 9"/>
          <p:cNvSpPr/>
          <p:nvPr/>
        </p:nvSpPr>
        <p:spPr>
          <a:xfrm>
            <a:off x="6588224" y="2708920"/>
            <a:ext cx="432048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59939" y="3452750"/>
            <a:ext cx="3312368" cy="5760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MENU FUNCIONÁRIO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2123728" y="2708920"/>
            <a:ext cx="432048" cy="72008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24193" y="3464625"/>
            <a:ext cx="3456384" cy="5760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DIGITE A CONTA P/ ENCERRAMENTO</a:t>
            </a:r>
          </a:p>
        </p:txBody>
      </p:sp>
      <p:sp>
        <p:nvSpPr>
          <p:cNvPr id="14" name="Seta para baixo 13"/>
          <p:cNvSpPr/>
          <p:nvPr/>
        </p:nvSpPr>
        <p:spPr>
          <a:xfrm>
            <a:off x="2123728" y="4077072"/>
            <a:ext cx="432048" cy="64807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11560" y="4797152"/>
            <a:ext cx="3456384" cy="5760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CONTA ENCERRADA COM SUCESSO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FUNCIONÁRIO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6561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ABERTURA DE CONTA</a:t>
            </a:r>
          </a:p>
          <a:p>
            <a:r>
              <a:rPr lang="pt-BR" sz="1200" b="1" dirty="0"/>
              <a:t>2 – ENCERRAMENTO DE CONTA</a:t>
            </a:r>
          </a:p>
          <a:p>
            <a:r>
              <a:rPr lang="pt-BR" sz="1200" b="1" dirty="0"/>
              <a:t>3 – CONSULTAR DADOS</a:t>
            </a:r>
          </a:p>
          <a:p>
            <a:r>
              <a:rPr lang="pt-BR" sz="1200" b="1" dirty="0"/>
              <a:t>4 – ALTERAR DADOS</a:t>
            </a:r>
          </a:p>
          <a:p>
            <a:r>
              <a:rPr lang="pt-BR" sz="1200" b="1" dirty="0"/>
              <a:t>5 – CADASTRO DE FUNCIONÁRIOS</a:t>
            </a:r>
          </a:p>
          <a:p>
            <a:r>
              <a:rPr lang="pt-BR" sz="1200" b="1" dirty="0"/>
              <a:t>6 – GERAR RELATÓRIOS</a:t>
            </a:r>
          </a:p>
          <a:p>
            <a:r>
              <a:rPr lang="pt-BR" sz="1200" b="1" dirty="0"/>
              <a:t>7 – SAIR 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491880" y="3933056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3 – CONSULTA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59832" y="4365104"/>
            <a:ext cx="3024336" cy="10081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CONSULTAR CONTA</a:t>
            </a:r>
          </a:p>
          <a:p>
            <a:r>
              <a:rPr lang="pt-BR" sz="1200" b="1" dirty="0"/>
              <a:t>2 – CONSULTAR FUNCIONÁRIO</a:t>
            </a:r>
          </a:p>
          <a:p>
            <a:r>
              <a:rPr lang="pt-BR" sz="1200" b="1" dirty="0"/>
              <a:t>3 – CONSULTAR CLIENTE</a:t>
            </a:r>
          </a:p>
          <a:p>
            <a:r>
              <a:rPr lang="pt-BR" sz="1200" b="1" dirty="0"/>
              <a:t>4 – VOLTAR</a:t>
            </a:r>
          </a:p>
        </p:txBody>
      </p:sp>
      <p:sp>
        <p:nvSpPr>
          <p:cNvPr id="8" name="Seta para baixo 7"/>
          <p:cNvSpPr/>
          <p:nvPr/>
        </p:nvSpPr>
        <p:spPr>
          <a:xfrm>
            <a:off x="4211960" y="2996952"/>
            <a:ext cx="648072" cy="8640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419872" y="548680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3 – CONSULTA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59832" y="980728"/>
            <a:ext cx="3024336" cy="93610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CONSULTAR CONTA</a:t>
            </a:r>
          </a:p>
          <a:p>
            <a:r>
              <a:rPr lang="pt-BR" sz="1200" b="1" dirty="0"/>
              <a:t>2 – CONSULTAR FUNCIONÁRIO</a:t>
            </a:r>
          </a:p>
          <a:p>
            <a:r>
              <a:rPr lang="pt-BR" sz="1200" b="1" dirty="0"/>
              <a:t>3 – CONSULTAR CLIENTE</a:t>
            </a:r>
          </a:p>
          <a:p>
            <a:r>
              <a:rPr lang="pt-BR" sz="1200" b="1" dirty="0"/>
              <a:t>4 – VOLTAR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599685" y="1988840"/>
            <a:ext cx="225675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1 – CONSULTAR CONTA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9552" y="2420888"/>
            <a:ext cx="2376264" cy="16561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  <a:p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TIPO DE CONTA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NOME DO CLIENTE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CPF DO CLIENTE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SALDO DA CONTA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LIMITE DISPONIVEL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DATA DE VENCIMENTO</a:t>
            </a:r>
          </a:p>
          <a:p>
            <a:pPr>
              <a:buFont typeface="Wingdings" pitchFamily="2" charset="2"/>
              <a:buChar char="Ø"/>
            </a:pPr>
            <a:endParaRPr lang="pt-BR" sz="1200" dirty="0"/>
          </a:p>
          <a:p>
            <a:pPr algn="just"/>
            <a:r>
              <a:rPr lang="pt-BR" sz="1200" dirty="0"/>
              <a:t>	</a:t>
            </a:r>
          </a:p>
          <a:p>
            <a:r>
              <a:rPr lang="pt-BR" sz="1200" dirty="0"/>
              <a:t>		</a:t>
            </a:r>
          </a:p>
          <a:p>
            <a:endParaRPr lang="pt-BR" sz="1200" dirty="0"/>
          </a:p>
        </p:txBody>
      </p:sp>
      <p:sp>
        <p:nvSpPr>
          <p:cNvPr id="12" name="Seta dobrada 11"/>
          <p:cNvSpPr/>
          <p:nvPr/>
        </p:nvSpPr>
        <p:spPr>
          <a:xfrm rot="5400000">
            <a:off x="6084168" y="1233135"/>
            <a:ext cx="648072" cy="648072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dobrada 12"/>
          <p:cNvSpPr/>
          <p:nvPr/>
        </p:nvSpPr>
        <p:spPr>
          <a:xfrm rot="5400000" flipV="1">
            <a:off x="2375756" y="1232756"/>
            <a:ext cx="648072" cy="720080"/>
          </a:xfrm>
          <a:prstGeom prst="ben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4283968" y="1916832"/>
            <a:ext cx="432048" cy="5040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198061" y="2420888"/>
            <a:ext cx="2736304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2 – CONSULTAR FUNCIONÁRIO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169404" y="2852936"/>
            <a:ext cx="2783804" cy="25202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  <a:p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CODIGO FUNCIONÁRIO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CARGO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NOME DO FUNCIONÁRIO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CPF DO FUNCIONÁRIO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DATA DE NASCIMENTO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TELEFONE 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LOCAL (ENDEREÇO)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Nº DA CASA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CEP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BAIRRO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CIDADE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ESTADO</a:t>
            </a:r>
          </a:p>
          <a:p>
            <a:endParaRPr lang="pt-BR" sz="1200" dirty="0"/>
          </a:p>
          <a:p>
            <a:pPr algn="just"/>
            <a:r>
              <a:rPr lang="pt-BR" sz="1200" dirty="0"/>
              <a:t>	</a:t>
            </a:r>
          </a:p>
          <a:p>
            <a:r>
              <a:rPr lang="pt-BR" sz="1200" dirty="0"/>
              <a:t>		</a:t>
            </a:r>
          </a:p>
          <a:p>
            <a:endParaRPr lang="pt-BR" sz="12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312067" y="1976965"/>
            <a:ext cx="2233006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3 – CONSULTAR CLIENTE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253450" y="2409013"/>
            <a:ext cx="2376264" cy="22441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/>
          </a:p>
          <a:p>
            <a:pPr algn="just"/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endParaRPr lang="pt-BR" sz="1200" b="1" dirty="0"/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NOME DO CLIENTE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CPF DO CLIENTE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DATA DE NASCIMENTO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TELEFONE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LOCAL (ENDEREÇO)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Nº DA CASA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CEP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BAIRRO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CIDADE</a:t>
            </a:r>
          </a:p>
          <a:p>
            <a:pPr algn="just">
              <a:buFont typeface="Wingdings" pitchFamily="2" charset="2"/>
              <a:buChar char="Ø"/>
            </a:pPr>
            <a:r>
              <a:rPr lang="pt-BR" sz="1200" b="1" dirty="0"/>
              <a:t>ESTADO</a:t>
            </a:r>
          </a:p>
          <a:p>
            <a:endParaRPr lang="pt-BR" sz="1200" dirty="0"/>
          </a:p>
          <a:p>
            <a:pPr algn="just"/>
            <a:r>
              <a:rPr lang="pt-BR" sz="1200" dirty="0"/>
              <a:t>	</a:t>
            </a:r>
          </a:p>
          <a:p>
            <a:r>
              <a:rPr lang="pt-BR" sz="1200" dirty="0"/>
              <a:t>		</a:t>
            </a:r>
          </a:p>
          <a:p>
            <a:endParaRPr lang="pt-BR" sz="1200" dirty="0"/>
          </a:p>
        </p:txBody>
      </p:sp>
      <p:sp>
        <p:nvSpPr>
          <p:cNvPr id="23" name="Retângulo 22"/>
          <p:cNvSpPr/>
          <p:nvPr/>
        </p:nvSpPr>
        <p:spPr>
          <a:xfrm>
            <a:off x="2267744" y="5445224"/>
            <a:ext cx="4608512" cy="43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4 – VOLTAR </a:t>
            </a:r>
            <a:r>
              <a:rPr lang="pt-BR" sz="1200" b="1" dirty="0">
                <a:sym typeface="Wingdings" pitchFamily="2" charset="2"/>
              </a:rPr>
              <a:t> VOLTA PARA O MENU FUNCIONÁRIO</a:t>
            </a:r>
            <a:endParaRPr lang="pt-BR"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31840" y="836712"/>
            <a:ext cx="2952328" cy="504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FUNCIONÁRIO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771800" y="1340768"/>
            <a:ext cx="3600400" cy="16561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ABERTURA DE CONTA</a:t>
            </a:r>
          </a:p>
          <a:p>
            <a:r>
              <a:rPr lang="pt-BR" sz="1200" b="1" dirty="0"/>
              <a:t>2 – ENCERRAMENTO DE CONTA</a:t>
            </a:r>
          </a:p>
          <a:p>
            <a:r>
              <a:rPr lang="pt-BR" sz="1200" b="1" dirty="0"/>
              <a:t>3 – CONSULTAR DADOS</a:t>
            </a:r>
          </a:p>
          <a:p>
            <a:r>
              <a:rPr lang="pt-BR" sz="1200" b="1" dirty="0"/>
              <a:t>4 – ALTERAR DADOS</a:t>
            </a:r>
          </a:p>
          <a:p>
            <a:r>
              <a:rPr lang="pt-BR" sz="1200" b="1" dirty="0"/>
              <a:t>5 – CADASTRO DE FUNCIONÁRIOS</a:t>
            </a:r>
          </a:p>
          <a:p>
            <a:r>
              <a:rPr lang="pt-BR" sz="1200" b="1" dirty="0"/>
              <a:t>6 – GERAR RELATÓRIOS</a:t>
            </a:r>
          </a:p>
          <a:p>
            <a:r>
              <a:rPr lang="pt-BR" sz="1200" b="1" dirty="0"/>
              <a:t>7 – SAIR 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491880" y="3933056"/>
            <a:ext cx="2232248" cy="432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4 – ALTERAR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59832" y="4365104"/>
            <a:ext cx="3024336" cy="10081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/>
              <a:t>1 – ALTERAR CONTA</a:t>
            </a:r>
          </a:p>
          <a:p>
            <a:r>
              <a:rPr lang="pt-BR" sz="1200" b="1" dirty="0"/>
              <a:t>2 – ALTERAR FUNCIONÁRIO</a:t>
            </a:r>
          </a:p>
          <a:p>
            <a:r>
              <a:rPr lang="pt-BR" sz="1200" b="1" dirty="0"/>
              <a:t>3 – ALTERAR CLIENTE</a:t>
            </a:r>
          </a:p>
          <a:p>
            <a:r>
              <a:rPr lang="pt-BR" sz="1200" b="1" dirty="0"/>
              <a:t>4 – VOLTAR</a:t>
            </a:r>
          </a:p>
        </p:txBody>
      </p:sp>
      <p:sp>
        <p:nvSpPr>
          <p:cNvPr id="8" name="Seta para baixo 7"/>
          <p:cNvSpPr/>
          <p:nvPr/>
        </p:nvSpPr>
        <p:spPr>
          <a:xfrm>
            <a:off x="4211960" y="2996952"/>
            <a:ext cx="648072" cy="8640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843808" y="548680"/>
            <a:ext cx="360040" cy="3600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TARWARS" pitchFamily="34" charset="0"/>
              </a:rPr>
              <a:t>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1629</TotalTime>
  <Words>1133</Words>
  <Application>Microsoft Office PowerPoint</Application>
  <PresentationFormat>Apresentação na tela (4:3)</PresentationFormat>
  <Paragraphs>379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Miriam Fixed</vt:lpstr>
      <vt:lpstr>STARWARS</vt:lpstr>
      <vt:lpstr>Verdana</vt:lpstr>
      <vt:lpstr>Wingdings</vt:lpstr>
      <vt:lpstr>Wingdings 2</vt:lpstr>
      <vt:lpstr>Aspecto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Jhonny</dc:creator>
  <cp:lastModifiedBy>William Roberto Malvezzi</cp:lastModifiedBy>
  <cp:revision>195</cp:revision>
  <dcterms:created xsi:type="dcterms:W3CDTF">2017-10-24T21:45:46Z</dcterms:created>
  <dcterms:modified xsi:type="dcterms:W3CDTF">2024-11-01T17:09:32Z</dcterms:modified>
</cp:coreProperties>
</file>