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0" r:id="rId3"/>
    <p:sldId id="257" r:id="rId4"/>
    <p:sldId id="268" r:id="rId5"/>
    <p:sldId id="264" r:id="rId6"/>
    <p:sldId id="258" r:id="rId7"/>
    <p:sldId id="259" r:id="rId8"/>
    <p:sldId id="261" r:id="rId9"/>
    <p:sldId id="262" r:id="rId10"/>
    <p:sldId id="266" r:id="rId11"/>
    <p:sldId id="267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yArt-code" TargetMode="External"/><Relationship Id="rId2" Type="http://schemas.openxmlformats.org/officeDocument/2006/relationships/hyperlink" Target="https://github.com/1thenikit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1alk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78095"/>
            <a:ext cx="7370120" cy="255826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Проект «Навык для голосового помощника Алиса»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1933" y="3626778"/>
            <a:ext cx="6920625" cy="2082229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Над проектом работали: Шидловский </a:t>
            </a:r>
            <a:r>
              <a:rPr lang="ru-RU" dirty="0" smtClean="0">
                <a:solidFill>
                  <a:schemeClr val="tx1"/>
                </a:solidFill>
              </a:rPr>
              <a:t>Никита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1TheNikita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Брылев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Артемий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hlinkClick r:id="rId3"/>
              </a:rPr>
              <a:t>ShiZZik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Поляков </a:t>
            </a:r>
            <a:r>
              <a:rPr lang="ru-RU" dirty="0" smtClean="0">
                <a:solidFill>
                  <a:schemeClr val="tx1"/>
                </a:solidFill>
              </a:rPr>
              <a:t>Дмитрий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f1alka</a:t>
            </a:r>
            <a:r>
              <a:rPr lang="en-US" dirty="0" smtClean="0"/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6281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744" y="1404747"/>
            <a:ext cx="6324600" cy="484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9771" y="1275670"/>
            <a:ext cx="5312229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9343" y="206829"/>
            <a:ext cx="582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handle_dialog</a:t>
            </a:r>
            <a:r>
              <a:rPr lang="en-US" dirty="0" smtClean="0"/>
              <a:t> </a:t>
            </a:r>
            <a:r>
              <a:rPr lang="ru-RU" dirty="0" smtClean="0"/>
              <a:t>является основной веткой кода, где функция вначале знакомится с игроком, а затем начинается сама игра.</a:t>
            </a:r>
            <a:endParaRPr lang="ru-RU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742" y="1476375"/>
            <a:ext cx="558437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5576" y="2505756"/>
            <a:ext cx="5305424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250371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Саму игру запускает функция </a:t>
            </a:r>
            <a:r>
              <a:rPr lang="en-US" dirty="0" err="1" smtClean="0"/>
              <a:t>play_game</a:t>
            </a:r>
            <a:r>
              <a:rPr lang="ru-RU" dirty="0" smtClean="0"/>
              <a:t>, которая выводит картинки в ответе и подсчитывает попытки. В случае ошибки пользователя выводится дополнительное фото.</a:t>
            </a:r>
            <a:endParaRPr lang="ru-RU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471" y="316024"/>
            <a:ext cx="8534400" cy="1507067"/>
          </a:xfrm>
        </p:spPr>
        <p:txBody>
          <a:bodyPr/>
          <a:lstStyle/>
          <a:p>
            <a:r>
              <a:rPr lang="ru-RU" dirty="0" smtClean="0"/>
              <a:t>Проект в будущем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003" y="1823091"/>
            <a:ext cx="8534400" cy="3615267"/>
          </a:xfrm>
        </p:spPr>
        <p:txBody>
          <a:bodyPr/>
          <a:lstStyle/>
          <a:p>
            <a:r>
              <a:rPr lang="ru-RU" dirty="0" smtClean="0"/>
              <a:t>Сделать из обычного теста – </a:t>
            </a:r>
            <a:r>
              <a:rPr lang="ru-RU" dirty="0" err="1" smtClean="0"/>
              <a:t>квест</a:t>
            </a:r>
            <a:endParaRPr lang="ru-RU" dirty="0" smtClean="0"/>
          </a:p>
          <a:p>
            <a:r>
              <a:rPr lang="ru-RU" dirty="0" smtClean="0"/>
              <a:t>Доработать работа с </a:t>
            </a:r>
            <a:r>
              <a:rPr lang="en-US" dirty="0" smtClean="0"/>
              <a:t>API</a:t>
            </a:r>
            <a:endParaRPr lang="ru-RU" dirty="0" smtClean="0"/>
          </a:p>
          <a:p>
            <a:r>
              <a:rPr lang="ru-RU" dirty="0" smtClean="0"/>
              <a:t>Сделать статистику с результатами ведущих игроков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777432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D:\Yandex\Савва Жирнов\Урок16\8d1167146f98274e8a20365d37f3aa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7685" y="903578"/>
            <a:ext cx="4848225" cy="5128469"/>
          </a:xfrm>
          <a:prstGeom prst="rect">
            <a:avLst/>
          </a:prstGeom>
          <a:noFill/>
        </p:spPr>
      </p:pic>
      <p:pic>
        <p:nvPicPr>
          <p:cNvPr id="7171" name="Picture 3" descr="D:\Yandex\Савва Жирнов\Урок16\739e46e913204007725fbff2213c88d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0685" y="337457"/>
            <a:ext cx="5548312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65513897"/>
      </p:ext>
    </p:extLst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100266"/>
            <a:ext cx="8534400" cy="1507067"/>
          </a:xfrm>
        </p:spPr>
        <p:txBody>
          <a:bodyPr/>
          <a:lstStyle/>
          <a:p>
            <a:r>
              <a:rPr lang="ru-RU" b="1" dirty="0" smtClean="0"/>
              <a:t>Задачи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60527"/>
            <a:ext cx="8716642" cy="4162179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· Навык (бот) должен поддерживать диалоги с пользователем, сохраняя контекст разговора. Иными словами, в работе навыка должна использоваться информация от пользователя в нескольких отдельных сообщениях;</a:t>
            </a:r>
          </a:p>
          <a:p>
            <a:r>
              <a:rPr lang="ru-RU" dirty="0">
                <a:solidFill>
                  <a:schemeClr val="tx1"/>
                </a:solidFill>
              </a:rPr>
              <a:t>· Навык (бот) должен использовать какие-либо внешние HTTP-API (Карты, Переводчик или любые другие доступные);</a:t>
            </a:r>
          </a:p>
          <a:p>
            <a:r>
              <a:rPr lang="ru-RU" dirty="0">
                <a:solidFill>
                  <a:schemeClr val="tx1"/>
                </a:solidFill>
              </a:rPr>
              <a:t>· Если во время работы навыка (бота) появляются ошибки (например, HTTP-ошибки при выполнении внешних запросов), он должен понятной форме сообщать о них пользователю и продолжать корректный диалог;</a:t>
            </a:r>
          </a:p>
          <a:p>
            <a:r>
              <a:rPr lang="ru-RU" dirty="0">
                <a:solidFill>
                  <a:schemeClr val="tx1"/>
                </a:solidFill>
              </a:rPr>
              <a:t>· [продвинутый уровень] Плюсом будет использование деталей API Алисы или чат-бота, </a:t>
            </a:r>
            <a:r>
              <a:rPr lang="ru-RU" dirty="0" err="1">
                <a:solidFill>
                  <a:schemeClr val="tx1"/>
                </a:solidFill>
              </a:rPr>
              <a:t>MapsAPI</a:t>
            </a:r>
            <a:r>
              <a:rPr lang="ru-RU" dirty="0">
                <a:solidFill>
                  <a:schemeClr val="tx1"/>
                </a:solidFill>
              </a:rPr>
              <a:t> или иных HTTP-API, которые не рассматривались на лекциях;</a:t>
            </a:r>
          </a:p>
          <a:p>
            <a:r>
              <a:rPr lang="ru-RU" dirty="0">
                <a:solidFill>
                  <a:schemeClr val="tx1"/>
                </a:solidFill>
              </a:rPr>
              <a:t>· [продвинутый уровень] (Для навыка) Навык должен как минимум быть отправлен на </a:t>
            </a:r>
            <a:r>
              <a:rPr lang="ru-RU" dirty="0" err="1">
                <a:solidFill>
                  <a:schemeClr val="tx1"/>
                </a:solidFill>
              </a:rPr>
              <a:t>модерацию</a:t>
            </a:r>
            <a:r>
              <a:rPr lang="ru-RU" dirty="0">
                <a:solidFill>
                  <a:schemeClr val="tx1"/>
                </a:solidFill>
              </a:rPr>
              <a:t>. Желательно, чтобы его работу можно было бы увидеть с любого устройства.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81015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09" y="449208"/>
            <a:ext cx="4062448" cy="15662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Навык: </a:t>
            </a:r>
            <a:r>
              <a:rPr lang="ru-RU" b="1" dirty="0"/>
              <a:t>Края нашей России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5309" y="1551520"/>
            <a:ext cx="5079590" cy="433569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Наш проект заключался в создании навыка для Алисы: </a:t>
            </a:r>
            <a:r>
              <a:rPr lang="ru-RU" dirty="0" smtClean="0"/>
              <a:t>Н</a:t>
            </a:r>
            <a:r>
              <a:rPr lang="ru-RU" dirty="0" smtClean="0">
                <a:solidFill>
                  <a:schemeClr val="tx1"/>
                </a:solidFill>
              </a:rPr>
              <a:t>авык </a:t>
            </a:r>
            <a:r>
              <a:rPr lang="ru-RU" dirty="0" smtClean="0">
                <a:solidFill>
                  <a:schemeClr val="tx1"/>
                </a:solidFill>
              </a:rPr>
              <a:t>называется Географический тест по краям России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6961" y="449208"/>
            <a:ext cx="5113106" cy="34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8509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902" y="1753959"/>
            <a:ext cx="32480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2605" y="1982276"/>
            <a:ext cx="3614738" cy="377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38943" y="337457"/>
            <a:ext cx="940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/>
              <a:t>Скриншоты</a:t>
            </a:r>
            <a:r>
              <a:rPr lang="ru-RU" sz="2800" dirty="0" smtClean="0"/>
              <a:t> работы навыка</a:t>
            </a:r>
            <a:endParaRPr lang="ru-RU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180" y="151638"/>
            <a:ext cx="8534400" cy="1507067"/>
          </a:xfrm>
        </p:spPr>
        <p:txBody>
          <a:bodyPr/>
          <a:lstStyle/>
          <a:p>
            <a:r>
              <a:rPr lang="ru-RU" dirty="0" smtClean="0"/>
              <a:t>Работа навыка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44" y="1738312"/>
            <a:ext cx="3743325" cy="1962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25" y="784982"/>
            <a:ext cx="4234129" cy="34080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6" y="4019028"/>
            <a:ext cx="3364113" cy="23489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397" y="4516961"/>
            <a:ext cx="3190205" cy="6189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468" y="5459760"/>
            <a:ext cx="2732391" cy="8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704260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374" y="511232"/>
            <a:ext cx="8534400" cy="1507067"/>
          </a:xfrm>
        </p:spPr>
        <p:txBody>
          <a:bodyPr/>
          <a:lstStyle/>
          <a:p>
            <a:r>
              <a:rPr lang="ru-RU" dirty="0" smtClean="0"/>
              <a:t>Нужные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2567" y="2268021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70" y="2167871"/>
            <a:ext cx="6109448" cy="19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8320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72878"/>
            <a:ext cx="8534400" cy="1507067"/>
          </a:xfrm>
        </p:spPr>
        <p:txBody>
          <a:bodyPr/>
          <a:lstStyle/>
          <a:p>
            <a:r>
              <a:rPr lang="ru-RU" dirty="0" smtClean="0"/>
              <a:t>Массив с вопросами и ответами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61787"/>
            <a:ext cx="10363200" cy="38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8257820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840" y="2075090"/>
            <a:ext cx="34861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72886" y="326571"/>
            <a:ext cx="4060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Запуск функций и инициализация необходимых ключей словарей происходит в функции </a:t>
            </a:r>
            <a:r>
              <a:rPr lang="en-US" dirty="0" smtClean="0"/>
              <a:t>main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3577" y="2056721"/>
            <a:ext cx="5414265" cy="179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27171" y="500743"/>
            <a:ext cx="5388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ru-RU" dirty="0" smtClean="0"/>
              <a:t>возвращает имя текущего пользователя, чтобы Алиса к нему могла обратиться.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94189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110" y="1169535"/>
            <a:ext cx="5972175" cy="178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3414" y="1121229"/>
            <a:ext cx="3841075" cy="386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4028" y="370115"/>
            <a:ext cx="570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get_city</a:t>
            </a:r>
            <a:r>
              <a:rPr lang="en-US" dirty="0" smtClean="0"/>
              <a:t> </a:t>
            </a:r>
            <a:r>
              <a:rPr lang="ru-RU" dirty="0" smtClean="0"/>
              <a:t>возвращает город для ответа путем проверки, есть ли он в списке.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652657" y="315687"/>
            <a:ext cx="382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get_suggests</a:t>
            </a:r>
            <a:r>
              <a:rPr lang="en-US" dirty="0" smtClean="0"/>
              <a:t> </a:t>
            </a:r>
            <a:r>
              <a:rPr lang="ru-RU" dirty="0" smtClean="0"/>
              <a:t>выдает подсказку к вопросу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1515" y="3207542"/>
            <a:ext cx="4227739" cy="340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55171" y="3298372"/>
            <a:ext cx="2231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get_url_suggests</a:t>
            </a:r>
            <a:r>
              <a:rPr lang="en-US" dirty="0" smtClean="0"/>
              <a:t> </a:t>
            </a:r>
            <a:r>
              <a:rPr lang="ru-RU" dirty="0" smtClean="0"/>
              <a:t>возвращает подсказки для перехода по 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861112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111</TotalTime>
  <Words>318</Words>
  <Application>Microsoft Office PowerPoint</Application>
  <PresentationFormat>Произвольный</PresentationFormat>
  <Paragraphs>25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Метро</vt:lpstr>
      <vt:lpstr>Проект «Навык для голосового помощника Алиса»</vt:lpstr>
      <vt:lpstr>Задачи проекта</vt:lpstr>
      <vt:lpstr>Навык: Края нашей России </vt:lpstr>
      <vt:lpstr>Слайд 4</vt:lpstr>
      <vt:lpstr>Работа навыка</vt:lpstr>
      <vt:lpstr>Нужные библиотеки</vt:lpstr>
      <vt:lpstr>Массив с вопросами и ответами</vt:lpstr>
      <vt:lpstr>Слайд 8</vt:lpstr>
      <vt:lpstr>Слайд 9</vt:lpstr>
      <vt:lpstr>Слайд 10</vt:lpstr>
      <vt:lpstr>Слайд 11</vt:lpstr>
      <vt:lpstr>Проект в будущем</vt:lpstr>
      <vt:lpstr>Слайд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«Навык для голосового помощника Алиса»</dc:title>
  <dc:creator>Пользователь Lenovo</dc:creator>
  <cp:lastModifiedBy>Student</cp:lastModifiedBy>
  <cp:revision>12</cp:revision>
  <dcterms:created xsi:type="dcterms:W3CDTF">2021-04-26T10:48:15Z</dcterms:created>
  <dcterms:modified xsi:type="dcterms:W3CDTF">2021-04-26T13:08:21Z</dcterms:modified>
</cp:coreProperties>
</file>