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7" r:id="rId4"/>
    <p:sldId id="262" r:id="rId5"/>
    <p:sldId id="271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170"/>
  </p:normalViewPr>
  <p:slideViewPr>
    <p:cSldViewPr snapToGrid="0" snapToObjects="1">
      <p:cViewPr>
        <p:scale>
          <a:sx n="117" d="100"/>
          <a:sy n="117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113BCD8-855D-EC45-85E3-1595DBBE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538741"/>
            <a:ext cx="8791575" cy="2387600"/>
          </a:xfrm>
        </p:spPr>
        <p:txBody>
          <a:bodyPr/>
          <a:lstStyle/>
          <a:p>
            <a:r>
              <a:rPr lang="ru-RU" dirty="0"/>
              <a:t>Дед </a:t>
            </a:r>
            <a:r>
              <a:rPr lang="ru-RU" dirty="0" err="1"/>
              <a:t>макар</a:t>
            </a:r>
            <a:r>
              <a:rPr lang="ru-RU" dirty="0"/>
              <a:t> </a:t>
            </a:r>
            <a:r>
              <a:rPr lang="ru-RU" dirty="0" err="1"/>
              <a:t>макарыч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4FDE2F6-3CB2-ED41-A3D1-F80D84D5F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6936" y="5804806"/>
            <a:ext cx="5685064" cy="104661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489E6FA0-571D-6F43-ACE1-0B6FEB8E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287" y="146050"/>
            <a:ext cx="3109912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0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12E53A-655A-5144-9F84-9C1AA1E7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Навык «Предскажи будущее»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642276DB-7A1F-274E-893C-EC3AF3BC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74" y="2097088"/>
            <a:ext cx="6262134" cy="4142394"/>
          </a:xfr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0D3E6307-639C-864D-A8BD-BAA1021C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557" y="2369892"/>
            <a:ext cx="4187169" cy="21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8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93DA40F-5D85-3E42-B404-4AAC80FE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Навык «</a:t>
            </a:r>
            <a:r>
              <a:rPr lang="ru-RU" dirty="0" err="1"/>
              <a:t>Макарыч</a:t>
            </a:r>
            <a:r>
              <a:rPr lang="ru-RU" dirty="0"/>
              <a:t>, процитируй классика»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88AD196A-7AEB-CB47-B1C7-757DBB15E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953" y="1944688"/>
            <a:ext cx="6659436" cy="4294794"/>
          </a:xfr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31B1FB3-D307-1446-96D8-88F1752C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65" y="2150613"/>
            <a:ext cx="4623482" cy="28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754C40-28C5-E548-BD5F-185BB79C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Навык «</a:t>
            </a:r>
            <a:r>
              <a:rPr lang="ru-RU" dirty="0" err="1"/>
              <a:t>Макарыч</a:t>
            </a:r>
            <a:r>
              <a:rPr lang="ru-RU" dirty="0"/>
              <a:t>, поделись </a:t>
            </a:r>
            <a:r>
              <a:rPr lang="ru-RU" dirty="0" err="1"/>
              <a:t>лайфхаком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0509EC9E-4217-6749-B5CA-D2B13526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29" y="1826155"/>
            <a:ext cx="6173409" cy="4083578"/>
          </a:xfr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152FA0F7-39CB-A141-84CD-F152CFB6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95" y="2097088"/>
            <a:ext cx="4680100" cy="27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A2BD64-3D46-D14E-9434-01C1AABA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Навык «</a:t>
            </a:r>
            <a:r>
              <a:rPr lang="ru-RU" dirty="0" err="1"/>
              <a:t>Макарыч</a:t>
            </a:r>
            <a:r>
              <a:rPr lang="ru-RU" dirty="0"/>
              <a:t>, какой сегодня праздник?»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C106DA27-A584-AF43-8D16-7EB3DCA32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315" y="2097087"/>
            <a:ext cx="5856563" cy="3829579"/>
          </a:xfr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C1882208-A9F1-3549-B424-20A7E9B3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83" y="2534744"/>
            <a:ext cx="4284392" cy="24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1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BEE0825-1505-A44D-B21F-A3B3CB09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прощание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D443612B-F929-2B47-B8AF-ED63AC151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1769268"/>
            <a:ext cx="6319837" cy="1893167"/>
          </a:xfr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FACC1B8D-2B64-8148-A2B0-0963B017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48" y="4346315"/>
            <a:ext cx="11174303" cy="18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1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7D31871-49F3-6B4D-955D-753ECCE9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0EAF54F7-4095-F746-AA62-BC34DD244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3" t="2465" r="4057" b="5737"/>
          <a:stretch/>
        </p:blipFill>
        <p:spPr>
          <a:xfrm>
            <a:off x="3860801" y="2291595"/>
            <a:ext cx="4030133" cy="3947887"/>
          </a:xfrm>
        </p:spPr>
      </p:pic>
    </p:spTree>
    <p:extLst>
      <p:ext uri="{BB962C8B-B14F-4D97-AF65-F5344CB8AC3E}">
        <p14:creationId xmlns:p14="http://schemas.microsoft.com/office/powerpoint/2010/main" val="38568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BF3C6C6-5540-E846-B0BF-88AFEE9B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приветствие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830975BB-2DB4-EE4D-88BA-F4571445B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0022"/>
            <a:ext cx="4757634" cy="3860858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79" y="1860023"/>
            <a:ext cx="4865379" cy="386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6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D1A161-1D9F-4845-B090-8EE4245F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1" y="-218375"/>
            <a:ext cx="9905998" cy="1478570"/>
          </a:xfrm>
        </p:spPr>
        <p:txBody>
          <a:bodyPr/>
          <a:lstStyle/>
          <a:p>
            <a:r>
              <a:rPr lang="ru-RU" dirty="0"/>
              <a:t>Приветствие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7BE572BA-CCAC-4B40-8909-003108791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73" t="-2675" r="473" b="2675"/>
          <a:stretch/>
        </p:blipFill>
        <p:spPr>
          <a:xfrm>
            <a:off x="39898" y="520910"/>
            <a:ext cx="6218983" cy="54734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5A2A7AAD-83A0-0443-974F-BB8AD598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486798"/>
            <a:ext cx="5771211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773FC9-1CB3-3041-A11B-0E4316A3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0"/>
            <a:ext cx="9905998" cy="1478570"/>
          </a:xfrm>
        </p:spPr>
        <p:txBody>
          <a:bodyPr/>
          <a:lstStyle/>
          <a:p>
            <a:r>
              <a:rPr lang="ru-RU" dirty="0"/>
              <a:t>Навык «Заработать Макар-</a:t>
            </a:r>
            <a:r>
              <a:rPr lang="ru-RU" dirty="0" err="1"/>
              <a:t>токенов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88618CCE-D4A9-2044-BDA2-369BBF050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364" y="2966910"/>
            <a:ext cx="4353714" cy="3541712"/>
          </a:xfr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952AEA03-09B4-244D-8E68-434DC5B7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4" y="1203566"/>
            <a:ext cx="5511800" cy="177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C1D498A-3553-294C-8FEC-5CCBA8E25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56" y="1769906"/>
            <a:ext cx="6396008" cy="39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8CFCE8-5E9C-EF4B-A034-C21E742B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Платная система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="" xmlns:a16="http://schemas.microsoft.com/office/drawing/2014/main" id="{A500D010-36B4-B34C-9875-9E00FC2ED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995" y="2917084"/>
            <a:ext cx="7524265" cy="2655623"/>
          </a:xfrm>
        </p:spPr>
      </p:pic>
    </p:spTree>
    <p:extLst>
      <p:ext uri="{BB962C8B-B14F-4D97-AF65-F5344CB8AC3E}">
        <p14:creationId xmlns:p14="http://schemas.microsoft.com/office/powerpoint/2010/main" val="206591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9A9981-C4C9-124F-AB44-31DDD248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Навык «Посоветуй фильм, </a:t>
            </a:r>
            <a:r>
              <a:rPr lang="ru-RU" dirty="0" err="1"/>
              <a:t>Макарыч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DCF29C9E-5F87-2D47-A20E-00FFB022D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58" y="2097088"/>
            <a:ext cx="5494622" cy="3892895"/>
          </a:xfr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C491E82B-BCDC-E24A-8936-7FFBB2B9A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084" y="1831262"/>
            <a:ext cx="5128422" cy="41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6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2980933-D400-0246-B8C2-F3AC47F2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Навык «Дай мне совет, отче»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6FFA8131-2E93-6E42-81C6-E750B1934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03" y="2097087"/>
            <a:ext cx="6648909" cy="4409729"/>
          </a:xfr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1F828AF0-9854-BD4D-B65D-736F843A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56" y="2563590"/>
            <a:ext cx="4435851" cy="30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4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C073515-B8CD-EA4B-87B8-862229F6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47" y="104955"/>
            <a:ext cx="9905998" cy="1478570"/>
          </a:xfrm>
        </p:spPr>
        <p:txBody>
          <a:bodyPr/>
          <a:lstStyle/>
          <a:p>
            <a:r>
              <a:rPr lang="ru-RU" dirty="0"/>
              <a:t>Навык «Хочу посмеяться»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="" xmlns:a16="http://schemas.microsoft.com/office/drawing/2014/main" id="{721E77CD-B825-0847-A3FA-A9E82CF3A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1" y="1583525"/>
            <a:ext cx="7167130" cy="4827031"/>
          </a:xfr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B2B6959-6FE3-B24A-AA64-D64A7EE30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705" y="2805754"/>
            <a:ext cx="4740794" cy="21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312160B-003F-3A49-B202-79A45304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Навык «</a:t>
            </a:r>
            <a:r>
              <a:rPr lang="ru-RU" dirty="0" err="1"/>
              <a:t>Рандомная</a:t>
            </a:r>
            <a:r>
              <a:rPr lang="ru-RU" dirty="0"/>
              <a:t> фигня.»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="" xmlns:a16="http://schemas.microsoft.com/office/drawing/2014/main" id="{6562946A-B1B0-7445-BEF0-94239FB37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119" y="2097088"/>
            <a:ext cx="5830295" cy="3920689"/>
          </a:xfr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D8F4E5E2-DF61-EF4A-BBE4-CCD9EBBE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728" y="2753978"/>
            <a:ext cx="4896986" cy="27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36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65</TotalTime>
  <Words>68</Words>
  <Application>Microsoft Office PowerPoint</Application>
  <PresentationFormat>Произвольный</PresentationFormat>
  <Paragraphs>15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Контур</vt:lpstr>
      <vt:lpstr>Дед макар макарыч</vt:lpstr>
      <vt:lpstr>приветствие</vt:lpstr>
      <vt:lpstr>Приветствие</vt:lpstr>
      <vt:lpstr>Навык «Заработать Макар-токенов»</vt:lpstr>
      <vt:lpstr>Платная система</vt:lpstr>
      <vt:lpstr>Навык «Посоветуй фильм, Макарыч»</vt:lpstr>
      <vt:lpstr>Навык «Дай мне совет, отче»</vt:lpstr>
      <vt:lpstr>Навык «Хочу посмеяться»</vt:lpstr>
      <vt:lpstr>Навык «Рандомная фигня.»</vt:lpstr>
      <vt:lpstr>Навык «Предскажи будущее»</vt:lpstr>
      <vt:lpstr>Навык «Макарыч, процитируй классика»</vt:lpstr>
      <vt:lpstr>Навык «Макарыч, поделись лайфхаком»</vt:lpstr>
      <vt:lpstr>Навык «Макарыч, какой сегодня праздник?»</vt:lpstr>
      <vt:lpstr>прощание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Дед макар макарыч</dc:title>
  <dc:creator>Анна Клековкина</dc:creator>
  <cp:lastModifiedBy>Марк</cp:lastModifiedBy>
  <cp:revision>7</cp:revision>
  <dcterms:created xsi:type="dcterms:W3CDTF">2021-04-25T16:33:52Z</dcterms:created>
  <dcterms:modified xsi:type="dcterms:W3CDTF">2021-04-25T17:59:54Z</dcterms:modified>
</cp:coreProperties>
</file>