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e4927a5c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e4927a5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e4927a5c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e4927a5c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e4927a5cc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e4927a5cc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e4927a5cc_4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e4927a5cc_4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e59b3f9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e59b3f9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e59b3f93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e59b3f93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e4927a5cc_3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e4927a5cc_3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00157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Food You</a:t>
            </a:r>
            <a:endParaRPr sz="4700"/>
          </a:p>
        </p:txBody>
      </p:sp>
      <p:sp>
        <p:nvSpPr>
          <p:cNvPr id="64" name="Google Shape;64;p13"/>
          <p:cNvSpPr txBox="1"/>
          <p:nvPr/>
        </p:nvSpPr>
        <p:spPr>
          <a:xfrm>
            <a:off x="157050" y="3215000"/>
            <a:ext cx="8829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Docente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Mariela Moraga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Integrantes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Álvaro Mora, Bastian Gaete, Walter Cataldo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FoodYou: U</a:t>
            </a:r>
            <a:r>
              <a:rPr lang="es"/>
              <a:t>na herramienta que combina geolocalización y orientación nutricional para facilitar compras saludables y eficientes.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 del problema</a:t>
            </a:r>
            <a:endParaRPr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572000" y="1041300"/>
            <a:ext cx="3342300" cy="30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sistema actual de Junaeb carece de precisión en la geolocalización y no brinda una orientación nutricional personalizada.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Esto provoca que los usuarios tengan dificultades para identificar productos alimenticios.</a:t>
            </a:r>
            <a:endParaRPr/>
          </a:p>
        </p:txBody>
      </p:sp>
      <p:pic>
        <p:nvPicPr>
          <p:cNvPr id="77" name="Google Shape;77;p15" title="Imagen de WhatsApp 2025-03-31 a las 23.18.32_b7873f3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750" y="1351262"/>
            <a:ext cx="1206750" cy="244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del Proyecto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217697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Optimizar la planificación de compras y</a:t>
            </a:r>
            <a:r>
              <a:rPr lang="es" sz="2000"/>
              <a:t> </a:t>
            </a:r>
            <a:r>
              <a:rPr lang="es" sz="2000"/>
              <a:t>alimentación</a:t>
            </a:r>
            <a:endParaRPr sz="2000"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094600" y="1277600"/>
            <a:ext cx="5058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022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35"/>
              <a:buAutoNum type="arabicParenR"/>
            </a:pPr>
            <a:r>
              <a:rPr lang="es" sz="1235"/>
              <a:t>Información nutricional</a:t>
            </a:r>
            <a:r>
              <a:rPr lang="es" sz="1235"/>
              <a:t>: </a:t>
            </a:r>
            <a:r>
              <a:rPr lang="es" sz="1235"/>
              <a:t> Datos detallado</a:t>
            </a:r>
            <a:r>
              <a:rPr lang="es" sz="1235"/>
              <a:t>s para </a:t>
            </a:r>
            <a:r>
              <a:rPr lang="es" sz="1235"/>
              <a:t>decisiones saludables.</a:t>
            </a:r>
            <a:endParaRPr sz="1235"/>
          </a:p>
          <a:p>
            <a:pPr indent="-307022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35"/>
              <a:buAutoNum type="arabicParenR"/>
            </a:pPr>
            <a:r>
              <a:rPr lang="es" sz="1235"/>
              <a:t>Listas personalizadas</a:t>
            </a:r>
            <a:r>
              <a:rPr lang="es" sz="1235"/>
              <a:t>: Organización eficiente de compras.</a:t>
            </a:r>
            <a:endParaRPr sz="1235"/>
          </a:p>
          <a:p>
            <a:pPr indent="-307022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35"/>
              <a:buAutoNum type="arabicParenR"/>
            </a:pPr>
            <a:r>
              <a:rPr lang="es" sz="1235"/>
              <a:t>Inteligencia Artificial</a:t>
            </a:r>
            <a:r>
              <a:rPr lang="es" sz="1235"/>
              <a:t>: Sugerencias adaptadas a preferencias.</a:t>
            </a:r>
            <a:endParaRPr sz="1235"/>
          </a:p>
          <a:p>
            <a:pPr indent="-307022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35"/>
              <a:buAutoNum type="arabicParenR"/>
            </a:pPr>
            <a:r>
              <a:rPr lang="es" sz="1235"/>
              <a:t>Mapa de Productos</a:t>
            </a:r>
            <a:r>
              <a:rPr lang="es" sz="1235"/>
              <a:t>: Ubicación y disponibilidad en tiempo real.</a:t>
            </a:r>
            <a:endParaRPr sz="1235"/>
          </a:p>
          <a:p>
            <a:pPr indent="-307022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35"/>
              <a:buAutoNum type="arabicParenR"/>
            </a:pPr>
            <a:r>
              <a:rPr lang="es" sz="1235"/>
              <a:t>Filtrado Avanzados: </a:t>
            </a:r>
            <a:r>
              <a:rPr lang="es" sz="1235"/>
              <a:t>Búsqueda</a:t>
            </a:r>
            <a:r>
              <a:rPr lang="es" sz="1235"/>
              <a:t> optimizada por características.</a:t>
            </a:r>
            <a:endParaRPr sz="123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Desarrollar una aplicación móvil que gestione un catálogo de productos.</a:t>
            </a:r>
            <a:br>
              <a:rPr lang="es"/>
            </a:b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Limitar la oferta a productos que cuenten con un máximo de dos sellos.</a:t>
            </a:r>
            <a:br>
              <a:rPr lang="es"/>
            </a:b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Organizar los productos por tienda y ofrecer filtros avanzados basados en características como precio y valor nutricional.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Desarrollar una aplicación móvil que gestione un catálogo de productos.</a:t>
            </a:r>
            <a:br>
              <a:rPr lang="es"/>
            </a:b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Limitar la oferta a productos que cuenten con un máximo de dos sellos.</a:t>
            </a:r>
            <a:br>
              <a:rPr lang="es"/>
            </a:b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Organizar los productos por tienda y ofrecer filtros avanzados basados en características como precio y valor nutricional.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3064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Flujo de Interacción de Usuario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788" y="1053175"/>
            <a:ext cx="5064418" cy="37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2228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 por su atención!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