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1FCE9F-1FAC-4EBC-9DD5-FDE0D2F0AFBA}">
          <p14:sldIdLst>
            <p14:sldId id="256"/>
            <p14:sldId id="257"/>
            <p14:sldId id="258"/>
            <p14:sldId id="263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Investigating Thai seller’s Facebook </a:t>
            </a:r>
            <a:r>
              <a:rPr lang="en-US" dirty="0" smtClean="0"/>
              <a:t>posts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Authors: </a:t>
            </a:r>
            <a:r>
              <a:rPr lang="en-US" dirty="0" err="1" smtClean="0"/>
              <a:t>tran</a:t>
            </a:r>
            <a:r>
              <a:rPr lang="en-US" dirty="0" smtClean="0"/>
              <a:t> </a:t>
            </a:r>
            <a:r>
              <a:rPr lang="en-US" dirty="0" err="1" smtClean="0"/>
              <a:t>tien</a:t>
            </a:r>
            <a:r>
              <a:rPr lang="en-US" dirty="0" smtClean="0"/>
              <a:t> an, do minh </a:t>
            </a:r>
            <a:r>
              <a:rPr lang="en-US" dirty="0" err="1" smtClean="0"/>
              <a:t>huy</a:t>
            </a:r>
            <a:endParaRPr lang="en-US" dirty="0" smtClean="0"/>
          </a:p>
          <a:p>
            <a:r>
              <a:rPr lang="en-US" dirty="0" smtClean="0"/>
              <a:t>Student ids: s3699000, s3751305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Exploring</a:t>
            </a:r>
          </a:p>
          <a:p>
            <a:r>
              <a:rPr lang="en-US" dirty="0" smtClean="0"/>
              <a:t>Modelling</a:t>
            </a:r>
          </a:p>
          <a:p>
            <a:r>
              <a:rPr lang="en-US" dirty="0" smtClean="0"/>
              <a:t>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9051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024814" cy="3846841"/>
          </a:xfrm>
        </p:spPr>
        <p:txBody>
          <a:bodyPr/>
          <a:lstStyle/>
          <a:p>
            <a:r>
              <a:rPr lang="en-US" dirty="0" smtClean="0"/>
              <a:t>The data set: conducted by collection Facebook reseller’s post </a:t>
            </a:r>
          </a:p>
          <a:p>
            <a:r>
              <a:rPr lang="en-US" dirty="0" smtClean="0"/>
              <a:t>The problem of this data set: </a:t>
            </a:r>
          </a:p>
          <a:p>
            <a:pPr lvl="1"/>
            <a:r>
              <a:rPr lang="en-US" dirty="0" smtClean="0"/>
              <a:t>Ungrouped posts and status </a:t>
            </a:r>
          </a:p>
          <a:p>
            <a:r>
              <a:rPr lang="en-US" dirty="0" smtClean="0"/>
              <a:t>The main goal of this project: </a:t>
            </a:r>
          </a:p>
          <a:p>
            <a:pPr lvl="1"/>
            <a:r>
              <a:rPr lang="en-US" dirty="0" smtClean="0"/>
              <a:t>Group the posts which have the similarity</a:t>
            </a:r>
            <a:endParaRPr lang="en-US" dirty="0"/>
          </a:p>
          <a:p>
            <a:pPr lvl="1"/>
            <a:r>
              <a:rPr lang="en-US" dirty="0" smtClean="0"/>
              <a:t>Analyze those posts groups</a:t>
            </a:r>
          </a:p>
          <a:p>
            <a:pPr lvl="1"/>
            <a:r>
              <a:rPr lang="en-US" dirty="0" smtClean="0"/>
              <a:t>Provide some recommendations for the resellers </a:t>
            </a:r>
          </a:p>
        </p:txBody>
      </p:sp>
    </p:spTree>
    <p:extLst>
      <p:ext uri="{BB962C8B-B14F-4D97-AF65-F5344CB8AC3E}">
        <p14:creationId xmlns:p14="http://schemas.microsoft.com/office/powerpoint/2010/main" val="6029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2325"/>
            <a:ext cx="5047733" cy="3978876"/>
          </a:xfrm>
        </p:spPr>
        <p:txBody>
          <a:bodyPr/>
          <a:lstStyle/>
          <a:p>
            <a:r>
              <a:rPr lang="en-US" dirty="0" smtClean="0"/>
              <a:t>Loading the data set: </a:t>
            </a:r>
          </a:p>
          <a:p>
            <a:pPr lvl="1"/>
            <a:r>
              <a:rPr lang="en-US" dirty="0" smtClean="0"/>
              <a:t>Pandas function</a:t>
            </a:r>
          </a:p>
          <a:p>
            <a:r>
              <a:rPr lang="en-US" dirty="0" smtClean="0"/>
              <a:t>Checking the data types and missing values: </a:t>
            </a:r>
          </a:p>
          <a:p>
            <a:pPr lvl="1"/>
            <a:r>
              <a:rPr lang="en-US" dirty="0" smtClean="0"/>
              <a:t>Build-in functions  </a:t>
            </a:r>
          </a:p>
          <a:p>
            <a:r>
              <a:rPr lang="en-US" dirty="0" smtClean="0"/>
              <a:t>Sanity check function: </a:t>
            </a:r>
          </a:p>
          <a:p>
            <a:pPr lvl="1"/>
            <a:r>
              <a:rPr lang="en-US" dirty="0" smtClean="0"/>
              <a:t>Check if the data make any 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065867"/>
            <a:ext cx="5499452" cy="3725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e conducted the histograms of number of reaction and other reaction types:</a:t>
            </a:r>
          </a:p>
          <a:p>
            <a:pPr lvl="1"/>
            <a:r>
              <a:rPr lang="en-US" dirty="0" smtClean="0"/>
              <a:t>Most used types: Like and Love</a:t>
            </a:r>
          </a:p>
          <a:p>
            <a:pPr lvl="1"/>
            <a:r>
              <a:rPr lang="en-US" dirty="0" smtClean="0"/>
              <a:t>Minor types: Sad, Angry</a:t>
            </a:r>
          </a:p>
          <a:p>
            <a:r>
              <a:rPr lang="en-US" dirty="0" smtClean="0"/>
              <a:t>We exanimated the pie chart of status types: </a:t>
            </a:r>
          </a:p>
          <a:p>
            <a:pPr lvl="1"/>
            <a:r>
              <a:rPr lang="en-US" dirty="0" smtClean="0"/>
              <a:t>Most used: Photo, video</a:t>
            </a:r>
          </a:p>
          <a:p>
            <a:pPr lvl="1"/>
            <a:r>
              <a:rPr lang="en-US" dirty="0" smtClean="0"/>
              <a:t>Less used: Link, simple quote status</a:t>
            </a:r>
          </a:p>
          <a:p>
            <a:r>
              <a:rPr lang="en-US" dirty="0" smtClean="0"/>
              <a:t>2 line graphs show the number of reaction on different times:</a:t>
            </a:r>
          </a:p>
          <a:p>
            <a:pPr lvl="1"/>
            <a:r>
              <a:rPr lang="en-US" dirty="0" smtClean="0"/>
              <a:t>Before 2016</a:t>
            </a:r>
          </a:p>
          <a:p>
            <a:pPr lvl="1"/>
            <a:r>
              <a:rPr lang="en-US" dirty="0" smtClean="0"/>
              <a:t>After 2016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56" y="1881067"/>
            <a:ext cx="5348231" cy="316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55" y="1224906"/>
            <a:ext cx="5348232" cy="429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76" y="1224906"/>
            <a:ext cx="5348232" cy="429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5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231913" cy="3649133"/>
          </a:xfrm>
        </p:spPr>
        <p:txBody>
          <a:bodyPr/>
          <a:lstStyle/>
          <a:p>
            <a:r>
              <a:rPr lang="en-US" dirty="0" smtClean="0"/>
              <a:t>Applying elbow method to find k value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= 2 and k = 3 are possible</a:t>
            </a:r>
            <a:endParaRPr lang="en-US" dirty="0" smtClean="0"/>
          </a:p>
          <a:p>
            <a:r>
              <a:rPr lang="en-US" dirty="0" smtClean="0"/>
              <a:t>Use the DB Scan to decide the number of cluster</a:t>
            </a:r>
          </a:p>
          <a:p>
            <a:r>
              <a:rPr lang="en-US" dirty="0" smtClean="0"/>
              <a:t>K-means results:  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have 3 main clusters</a:t>
            </a:r>
          </a:p>
          <a:p>
            <a:pPr lvl="1"/>
            <a:r>
              <a:rPr lang="en-US" dirty="0" smtClean="0"/>
              <a:t>Outliners 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15" y="1695107"/>
            <a:ext cx="5607149" cy="384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15" y="1695107"/>
            <a:ext cx="5607149" cy="407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14" y="1756763"/>
            <a:ext cx="5607149" cy="400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6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882779" cy="3649133"/>
          </a:xfrm>
        </p:spPr>
        <p:txBody>
          <a:bodyPr/>
          <a:lstStyle/>
          <a:p>
            <a:r>
              <a:rPr lang="en-US" dirty="0" smtClean="0"/>
              <a:t>The relationship between seller’s posts and customers has been investigated.</a:t>
            </a:r>
          </a:p>
          <a:p>
            <a:r>
              <a:rPr lang="en-US" dirty="0" smtClean="0"/>
              <a:t>The main goal of the project has been achieved.</a:t>
            </a:r>
          </a:p>
          <a:p>
            <a:r>
              <a:rPr lang="en-US" dirty="0" smtClean="0"/>
              <a:t>The sellers are recommended to have their posts in photo or video type.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97" y="2142067"/>
            <a:ext cx="3557693" cy="35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453</TotalTime>
  <Words>244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Investigating Thai seller’s Facebook posts </vt:lpstr>
      <vt:lpstr>Outline </vt:lpstr>
      <vt:lpstr>Project</vt:lpstr>
      <vt:lpstr>Preparation </vt:lpstr>
      <vt:lpstr>exploring</vt:lpstr>
      <vt:lpstr>Modeling</vt:lpstr>
      <vt:lpstr>Conclusion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seller’s post activities and</dc:title>
  <dc:creator>Tiến An Trần</dc:creator>
  <cp:lastModifiedBy>Tiến An Trần</cp:lastModifiedBy>
  <cp:revision>25</cp:revision>
  <dcterms:created xsi:type="dcterms:W3CDTF">2019-09-12T01:46:17Z</dcterms:created>
  <dcterms:modified xsi:type="dcterms:W3CDTF">2019-09-13T13:43:47Z</dcterms:modified>
</cp:coreProperties>
</file>