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4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8DD02-F88E-47ED-B34E-F7A742A745DD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0AC7-E0CF-4648-801E-1948A93C7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63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22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5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4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7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41421E3-7AD4-4AFB-9584-8EE8DF80267E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D6D454B-78E5-4D3B-8A2A-782AEAC4A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2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07956-A5A5-43D5-B288-CA0B1792B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Мобильное приложение </a:t>
            </a:r>
            <a:r>
              <a:rPr lang="en-US" dirty="0" err="1" smtClean="0"/>
              <a:t>TODOList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CC0932-7122-4BB4-9162-CAE7FE73E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Разработчики: </a:t>
            </a:r>
            <a:r>
              <a:rPr lang="ru-RU" dirty="0" err="1"/>
              <a:t>Елсукова</a:t>
            </a:r>
            <a:r>
              <a:rPr lang="ru-RU" dirty="0"/>
              <a:t> Анастасия </a:t>
            </a:r>
            <a:r>
              <a:rPr lang="ru-RU" dirty="0" err="1" smtClean="0"/>
              <a:t>Арьевна</a:t>
            </a:r>
            <a:r>
              <a:rPr lang="ru-RU" dirty="0" smtClean="0"/>
              <a:t>, Гришкина Кристина Николаевна, Минакова Елизавета Андреевна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7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1893D-E207-4DE1-9607-C4F34331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2670048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2D2768-B166-4AA8-8A9C-0E660CB91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3429000"/>
            <a:ext cx="9418320" cy="3063240"/>
          </a:xfrm>
        </p:spPr>
        <p:txBody>
          <a:bodyPr>
            <a:normAutofit/>
          </a:bodyPr>
          <a:lstStyle/>
          <a:p>
            <a:r>
              <a:rPr lang="ru-RU" dirty="0"/>
              <a:t>В современном мире, темпы жизни которого все набирают обороты, все сложнее быть на волне и успевать </a:t>
            </a:r>
            <a:r>
              <a:rPr lang="ru-RU" dirty="0" smtClean="0"/>
              <a:t>всё. </a:t>
            </a:r>
            <a:r>
              <a:rPr lang="ru-RU" dirty="0"/>
              <a:t>Как в периоды ответственных мероприятий, так и в повседневной жизни планирование своего дня необходимо для повышения эффективности и экономии времени.</a:t>
            </a:r>
          </a:p>
          <a:p>
            <a:r>
              <a:rPr lang="ru-RU" dirty="0"/>
              <a:t>Мобильное приложение 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ru-RU" dirty="0"/>
              <a:t>– это именно то, что помогает придать структурированность каждому дню и не забыть о важном деле, событии или домашнем задании.</a:t>
            </a:r>
          </a:p>
        </p:txBody>
      </p:sp>
      <p:pic>
        <p:nvPicPr>
          <p:cNvPr id="5" name="Рисунок 4" descr="Лампочка">
            <a:extLst>
              <a:ext uri="{FF2B5EF4-FFF2-40B4-BE49-F238E27FC236}">
                <a16:creationId xmlns:a16="http://schemas.microsoft.com/office/drawing/2014/main" id="{FE1294B4-9C99-4793-9EFC-52629B3EECC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6912" y="2504242"/>
            <a:ext cx="764960" cy="7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2492248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61872" y="3251200"/>
            <a:ext cx="9418320" cy="3241039"/>
          </a:xfrm>
        </p:spPr>
        <p:txBody>
          <a:bodyPr/>
          <a:lstStyle/>
          <a:p>
            <a:r>
              <a:rPr lang="ru-RU" dirty="0" smtClean="0"/>
              <a:t>В наши дни планирование – мощный инструмент для достижения целей любого успешного человека. Именно план структурирует поток информации и мысли. </a:t>
            </a:r>
            <a:endParaRPr lang="en-US" dirty="0" smtClean="0"/>
          </a:p>
          <a:p>
            <a:r>
              <a:rPr lang="ru-RU" dirty="0" smtClean="0"/>
              <a:t>Разумеется, для того, чтобы список дел всегда был под рукой, удобнее всего современному человеку иметь приложение в своем смартфоне с приятным дизайном и удобным интерфейсом. Всем этим критериям удовлетворяет </a:t>
            </a:r>
            <a:r>
              <a:rPr lang="ru-RU" dirty="0" smtClean="0"/>
              <a:t>наше </a:t>
            </a:r>
            <a:r>
              <a:rPr lang="ru-RU" dirty="0" smtClean="0"/>
              <a:t>скромное</a:t>
            </a:r>
            <a:r>
              <a:rPr lang="ru-RU" dirty="0" smtClean="0"/>
              <a:t>, но перспективное </a:t>
            </a:r>
            <a:r>
              <a:rPr lang="ru-RU" dirty="0" smtClean="0"/>
              <a:t>приложение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9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EDE0F-5BDA-460A-A8FD-086B5222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4" name="Рисунок 3" descr="Галочка">
            <a:extLst>
              <a:ext uri="{FF2B5EF4-FFF2-40B4-BE49-F238E27FC236}">
                <a16:creationId xmlns:a16="http://schemas.microsoft.com/office/drawing/2014/main" id="{3EB58AAE-2292-4FCD-9F76-86B85263C4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149" y="970751"/>
            <a:ext cx="653864" cy="6538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8B3479-7297-4D0F-BE2E-97F0F9644E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9" y="1297682"/>
            <a:ext cx="1617246" cy="29649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378CC-DCE9-4C9B-827B-86A695D572B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" y="4262634"/>
            <a:ext cx="1622917" cy="16246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F460E5-EB53-4677-BF1B-55D4CBDBC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13" y="2145576"/>
            <a:ext cx="3128024" cy="17385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844D69-07D2-40CC-BB9A-F3E681BF9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86" y="4338360"/>
            <a:ext cx="6359665" cy="12298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F9C3C7-9514-4050-8869-622B44FF6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64" y="1838070"/>
            <a:ext cx="1429079" cy="18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9E87-102C-4366-825F-76E88008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B0B756-7351-4FC1-8A0D-2C55FF745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pic>
        <p:nvPicPr>
          <p:cNvPr id="7" name="Рисунок 6" descr="Блок-схема">
            <a:extLst>
              <a:ext uri="{FF2B5EF4-FFF2-40B4-BE49-F238E27FC236}">
                <a16:creationId xmlns:a16="http://schemas.microsoft.com/office/drawing/2014/main" id="{53FCC276-2DB8-4A78-9763-3FBCD9E0BF0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8987" y="938437"/>
            <a:ext cx="752885" cy="7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D1380-533D-416F-8A99-9D52DCD3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4316678" cy="1600197"/>
          </a:xfrm>
        </p:spPr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pic>
        <p:nvPicPr>
          <p:cNvPr id="6" name="Объект 5" descr="Круговая диаграмма">
            <a:extLst>
              <a:ext uri="{FF2B5EF4-FFF2-40B4-BE49-F238E27FC236}">
                <a16:creationId xmlns:a16="http://schemas.microsoft.com/office/drawing/2014/main" id="{42C0B5D5-A372-49EA-8E81-24F632295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6457" y="1522606"/>
            <a:ext cx="534791" cy="53479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A414201-2348-4D68-9F51-0FD0F7B0E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4059226" cy="3810001"/>
          </a:xfrm>
        </p:spPr>
        <p:txBody>
          <a:bodyPr>
            <a:normAutofit/>
          </a:bodyPr>
          <a:lstStyle/>
          <a:p>
            <a:r>
              <a:rPr lang="ru-RU" sz="1800" dirty="0"/>
              <a:t>1.Начальный экран – список дел, отсортированный в порядке убывания приоритетности дела </a:t>
            </a:r>
          </a:p>
          <a:p>
            <a:r>
              <a:rPr lang="ru-RU" sz="1800" dirty="0"/>
              <a:t>2. Кнопка добавления новой записи</a:t>
            </a:r>
          </a:p>
          <a:p>
            <a:r>
              <a:rPr lang="ru-RU" sz="1800" dirty="0"/>
              <a:t>3. Экран редактирования – добавление записи, описания и выставление приоритета. </a:t>
            </a:r>
            <a:endParaRPr lang="ru-RU" sz="1800" dirty="0" smtClean="0"/>
          </a:p>
          <a:p>
            <a:r>
              <a:rPr lang="ru-RU" sz="1800" dirty="0" smtClean="0"/>
              <a:t>4.Кнопка для очистки списка дел</a:t>
            </a:r>
            <a:endParaRPr lang="ru-RU" sz="1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90B88D-C4A3-422F-9377-0D234A5C0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90" y="840307"/>
            <a:ext cx="2418587" cy="51773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33C9CB-23EF-4F50-8AB1-C8048986C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251" y="841023"/>
            <a:ext cx="2481287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4EDEC-643E-403A-866F-B0A45EC1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3"/>
            <a:ext cx="9418320" cy="2670048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2C6E22-70EF-43E0-826D-1CF76852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3429000"/>
            <a:ext cx="9418320" cy="3167108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Универсальность</a:t>
            </a:r>
          </a:p>
          <a:p>
            <a:r>
              <a:rPr lang="ru-RU" dirty="0"/>
              <a:t>Удобство и простота в использовании</a:t>
            </a:r>
          </a:p>
          <a:p>
            <a:r>
              <a:rPr lang="ru-RU" dirty="0"/>
              <a:t>Востребованность</a:t>
            </a:r>
          </a:p>
          <a:p>
            <a:r>
              <a:rPr lang="ru-RU" dirty="0"/>
              <a:t>Высокая </a:t>
            </a:r>
            <a:r>
              <a:rPr lang="ru-RU" dirty="0" smtClean="0"/>
              <a:t>эффективность(гибкость)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 descr="Добавить">
            <a:extLst>
              <a:ext uri="{FF2B5EF4-FFF2-40B4-BE49-F238E27FC236}">
                <a16:creationId xmlns:a16="http://schemas.microsoft.com/office/drawing/2014/main" id="{43D1D6B8-9547-4F01-B58F-D9CD0B3A53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6071" y="2510160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for toda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AAAA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1732</TotalTime>
  <Words>199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Вид</vt:lpstr>
      <vt:lpstr>Мобильное приложение TODOList</vt:lpstr>
      <vt:lpstr>Идея</vt:lpstr>
      <vt:lpstr>Актуальность</vt:lpstr>
      <vt:lpstr>Реализация</vt:lpstr>
      <vt:lpstr>Структура разработки</vt:lpstr>
      <vt:lpstr>Функциональность</vt:lpstr>
      <vt:lpstr>Преимущества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 Roos</dc:creator>
  <cp:lastModifiedBy>Xiaomi</cp:lastModifiedBy>
  <cp:revision>30</cp:revision>
  <dcterms:created xsi:type="dcterms:W3CDTF">2020-05-06T15:24:14Z</dcterms:created>
  <dcterms:modified xsi:type="dcterms:W3CDTF">2021-05-21T06:46:39Z</dcterms:modified>
</cp:coreProperties>
</file>