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69200" cy="10693400"/>
  <p:notesSz cx="75692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886"/>
            <a:ext cx="347662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5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Correction</a:t>
            </a:r>
            <a:r>
              <a:rPr dirty="0" u="heavy" sz="15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du</a:t>
            </a:r>
            <a:r>
              <a:rPr dirty="0" u="heavy" sz="15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challenge</a:t>
            </a:r>
            <a:r>
              <a:rPr dirty="0" u="heavy" sz="15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052</a:t>
            </a:r>
            <a:r>
              <a:rPr dirty="0" u="heavy" sz="15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Stegseek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Pour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rappel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20">
                <a:latin typeface="Arial MT"/>
                <a:cs typeface="Arial MT"/>
              </a:rPr>
              <a:t>Voici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les commandes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à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effectuer </a:t>
            </a:r>
            <a:r>
              <a:rPr dirty="0" sz="1100" spc="-5">
                <a:latin typeface="Arial MT"/>
                <a:cs typeface="Arial MT"/>
              </a:rPr>
              <a:t>lors 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la configuration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237078"/>
            <a:ext cx="3726179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Le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challenge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déroule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9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étapes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1.</a:t>
            </a:r>
            <a:r>
              <a:rPr dirty="0" sz="1100" spc="56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Lister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fichiers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présents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dans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répertoire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courant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587894"/>
            <a:ext cx="5565775" cy="150368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remarque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que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répertoire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contient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3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100">
                <a:latin typeface="Arial MT"/>
                <a:cs typeface="Arial MT"/>
              </a:rPr>
              <a:t>3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fichiers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steghide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(2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images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audio)</a:t>
            </a:r>
            <a:endParaRPr sz="11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une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worldlist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contenant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grand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nombre 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passe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commun</a:t>
            </a:r>
            <a:endParaRPr sz="11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3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fichier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d’installation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stegseek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 MT"/>
              <a:cs typeface="Arial MT"/>
            </a:endParaRPr>
          </a:p>
          <a:p>
            <a:pPr marL="469900" marR="5080" indent="-228600">
              <a:lnSpc>
                <a:spcPct val="110200"/>
              </a:lnSpc>
            </a:pPr>
            <a:r>
              <a:rPr dirty="0" sz="1100" spc="-5">
                <a:latin typeface="Arial MT"/>
                <a:cs typeface="Arial MT"/>
              </a:rPr>
              <a:t>2.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On utilise stegseek sur l’image1 </a:t>
            </a:r>
            <a:r>
              <a:rPr dirty="0" sz="1100">
                <a:latin typeface="Arial MT"/>
                <a:cs typeface="Arial MT"/>
              </a:rPr>
              <a:t>à </a:t>
            </a:r>
            <a:r>
              <a:rPr dirty="0" sz="1100" spc="-5">
                <a:latin typeface="Arial MT"/>
                <a:cs typeface="Arial MT"/>
              </a:rPr>
              <a:t>l’aide de la worldlist pour récupérer les données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cachées.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924315"/>
            <a:ext cx="5734050" cy="6381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2635240"/>
            <a:ext cx="5734050" cy="200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0" y="4016441"/>
            <a:ext cx="5734050" cy="3714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450" y="6308042"/>
            <a:ext cx="5734050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1077774"/>
            <a:ext cx="22383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3.</a:t>
            </a:r>
            <a:r>
              <a:rPr dirty="0" sz="1100" spc="55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affiche </a:t>
            </a:r>
            <a:r>
              <a:rPr dirty="0" sz="1100" spc="-5">
                <a:latin typeface="Arial MT"/>
                <a:cs typeface="Arial MT"/>
              </a:rPr>
              <a:t>les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données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cachées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6204300"/>
            <a:ext cx="35909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4.</a:t>
            </a:r>
            <a:r>
              <a:rPr dirty="0" sz="1100" spc="56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utilise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stegseek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sur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l’image2 </a:t>
            </a:r>
            <a:r>
              <a:rPr dirty="0" sz="1100">
                <a:latin typeface="Arial MT"/>
                <a:cs typeface="Arial MT"/>
              </a:rPr>
              <a:t>à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l’aide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la worldlist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7698038"/>
            <a:ext cx="5464810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remarque que le mot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 passe ne figure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pas dans la worldlist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→</a:t>
            </a:r>
            <a:r>
              <a:rPr dirty="0" sz="1100" spc="-5">
                <a:latin typeface="Arial MT"/>
                <a:cs typeface="Arial MT"/>
              </a:rPr>
              <a:t> il semble complexe.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5.</a:t>
            </a:r>
            <a:r>
              <a:rPr dirty="0" sz="1100" spc="56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OPTIONNELLE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veut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obtenir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quelques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informations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supplémentaires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487662"/>
            <a:ext cx="5353050" cy="4314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6614188"/>
            <a:ext cx="5734050" cy="866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0" y="8292662"/>
            <a:ext cx="5200650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3036"/>
            <a:ext cx="5340985" cy="130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6.</a:t>
            </a:r>
            <a:r>
              <a:rPr dirty="0" sz="1100" spc="56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On utilise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une seconde commande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 stegseek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en indiquant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un mdp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précis.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dirty="0" sz="1100" spc="-5">
                <a:latin typeface="Arial MT"/>
                <a:cs typeface="Arial MT"/>
              </a:rPr>
              <a:t>Lorsque l’on regarde correctement le message caché, on remarque que les premières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lettres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 chaque vers forment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un mot </a:t>
            </a:r>
            <a:r>
              <a:rPr dirty="0" sz="1100">
                <a:latin typeface="Arial MT"/>
                <a:cs typeface="Arial MT"/>
              </a:rPr>
              <a:t>: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NEMOUBLIEPASJEXISTE.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→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s’agit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du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mdp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utilisé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sur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l’image2.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c</a:t>
            </a:r>
            <a:r>
              <a:rPr dirty="0" sz="1100">
                <a:latin typeface="Arial MT"/>
                <a:cs typeface="Arial MT"/>
              </a:rPr>
              <a:t>f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Acrostich</a:t>
            </a:r>
            <a:r>
              <a:rPr dirty="0" sz="110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6741418"/>
            <a:ext cx="5671820" cy="579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Puis, on lance une autre commande de stegseek permettant de spécifier le mot de passe.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Celle-ci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permet </a:t>
            </a:r>
            <a:r>
              <a:rPr dirty="0" sz="1100" spc="-10">
                <a:latin typeface="Arial MT"/>
                <a:cs typeface="Arial MT"/>
              </a:rPr>
              <a:t>d’afficher</a:t>
            </a:r>
            <a:r>
              <a:rPr dirty="0" sz="1100" spc="-5">
                <a:latin typeface="Arial MT"/>
                <a:cs typeface="Arial MT"/>
              </a:rPr>
              <a:t> directement dans bash ou invite de commande le message secret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caché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dans le second </a:t>
            </a:r>
            <a:r>
              <a:rPr dirty="0" sz="1100" spc="-15">
                <a:latin typeface="Arial MT"/>
                <a:cs typeface="Arial MT"/>
              </a:rPr>
              <a:t>fichier.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226611"/>
            <a:ext cx="5353050" cy="4314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5204368"/>
            <a:ext cx="545338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02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7.</a:t>
            </a:r>
            <a:r>
              <a:rPr dirty="0" sz="1100" spc="3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On réessaie de récupérer le message caché du dernier fichier steghide (audio) avec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première commande (étape 2)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7094202"/>
            <a:ext cx="5597525" cy="130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8.</a:t>
            </a:r>
            <a:r>
              <a:rPr dirty="0" sz="1100" spc="56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regarde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correctement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message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secret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l’image2.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remarque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une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information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importante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XXX_poeme_version1</a:t>
            </a:r>
            <a:endParaRPr sz="1100">
              <a:latin typeface="Arial MT"/>
              <a:cs typeface="Arial MT"/>
            </a:endParaRPr>
          </a:p>
          <a:p>
            <a:pPr marL="12700" marR="229235">
              <a:lnSpc>
                <a:spcPct val="110200"/>
              </a:lnSpc>
            </a:pPr>
            <a:r>
              <a:rPr dirty="0" sz="1100" spc="-5">
                <a:latin typeface="Arial MT"/>
                <a:cs typeface="Arial MT"/>
              </a:rPr>
              <a:t>Puis le texte fait allusion </a:t>
            </a:r>
            <a:r>
              <a:rPr dirty="0" sz="1100">
                <a:latin typeface="Arial MT"/>
                <a:cs typeface="Arial MT"/>
              </a:rPr>
              <a:t>à </a:t>
            </a:r>
            <a:r>
              <a:rPr dirty="0" sz="1100" spc="-5">
                <a:latin typeface="Arial MT"/>
                <a:cs typeface="Arial MT"/>
              </a:rPr>
              <a:t>la base64. Peut-être que le mot de passe renseigné dans le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fichier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audio est codé en base64.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regarde des tutoriels sur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Internet et la commande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pour coder un String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en base64 est </a:t>
            </a:r>
            <a:r>
              <a:rPr dirty="0" sz="110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8987752"/>
            <a:ext cx="3897629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9.</a:t>
            </a:r>
            <a:r>
              <a:rPr dirty="0" sz="1100" spc="56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utilise la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seconde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commande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stegseek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(étape 6)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obtient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flag.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33450"/>
            <a:ext cx="5734050" cy="3886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816085"/>
            <a:ext cx="5695950" cy="876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0" y="8427777"/>
            <a:ext cx="5734050" cy="3429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450" y="9212901"/>
            <a:ext cx="5734050" cy="22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Correction Challenge Stegseek</dc:title>
  <dcterms:created xsi:type="dcterms:W3CDTF">2023-04-16T23:01:52Z</dcterms:created>
  <dcterms:modified xsi:type="dcterms:W3CDTF">2023-04-16T23:01:52Z</dcterms:modified>
</cp:coreProperties>
</file>