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7569200" cy="10693400"/>
  <p:notesSz cx="75692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4954"/>
            <a:ext cx="6433820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88304"/>
            <a:ext cx="529844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460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8138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7736"/>
            <a:ext cx="681228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59482"/>
            <a:ext cx="681228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3528" y="9944862"/>
            <a:ext cx="242214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460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9824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nmap.org/download" TargetMode="External"/><Relationship Id="rId3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9886"/>
            <a:ext cx="5708015" cy="3034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5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Correction</a:t>
            </a:r>
            <a:r>
              <a:rPr dirty="0" u="heavy" sz="1500" spc="-2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du</a:t>
            </a:r>
            <a:r>
              <a:rPr dirty="0" u="heavy" sz="1500" spc="-2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challenge</a:t>
            </a:r>
            <a:r>
              <a:rPr dirty="0" u="heavy" sz="1500" spc="-2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054</a:t>
            </a:r>
            <a:r>
              <a:rPr dirty="0" u="heavy" sz="1500" spc="-2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Zenmap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 MT"/>
                <a:cs typeface="Arial MT"/>
              </a:rPr>
              <a:t>Pour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rappel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5">
                <a:latin typeface="Arial MT"/>
                <a:cs typeface="Arial MT"/>
              </a:rPr>
              <a:t>Ce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tutoriel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n’utilise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pas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Docker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Docker-compose.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Arial MT"/>
              <a:cs typeface="Arial MT"/>
            </a:endParaRPr>
          </a:p>
          <a:p>
            <a:pPr marL="12700" marR="5080">
              <a:lnSpc>
                <a:spcPct val="110200"/>
              </a:lnSpc>
            </a:pPr>
            <a:r>
              <a:rPr dirty="0" sz="1100" spc="-10">
                <a:latin typeface="Arial MT"/>
                <a:cs typeface="Arial MT"/>
              </a:rPr>
              <a:t>L’utilisateur </a:t>
            </a:r>
            <a:r>
              <a:rPr dirty="0" sz="1100" spc="-5">
                <a:latin typeface="Arial MT"/>
                <a:cs typeface="Arial MT"/>
              </a:rPr>
              <a:t>doit impérativement installer Zenmap sur sa machine (cf </a:t>
            </a:r>
            <a:r>
              <a:rPr dirty="0" sz="1100" spc="-10">
                <a:latin typeface="Arial MT"/>
                <a:cs typeface="Arial MT"/>
              </a:rPr>
              <a:t>Tutoriel </a:t>
            </a:r>
            <a:r>
              <a:rPr dirty="0" sz="1100" spc="-5">
                <a:latin typeface="Arial MT"/>
                <a:cs typeface="Arial MT"/>
              </a:rPr>
              <a:t>Zenmap ou sur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site </a:t>
            </a:r>
            <a:r>
              <a:rPr dirty="0" sz="1100" spc="-10">
                <a:latin typeface="Arial MT"/>
                <a:cs typeface="Arial MT"/>
              </a:rPr>
              <a:t>officiel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: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u="heavy" sz="1100" spc="-5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 MT"/>
                <a:cs typeface="Arial MT"/>
                <a:hlinkClick r:id="rId2"/>
              </a:rPr>
              <a:t>https://nmap.org/download</a:t>
            </a:r>
            <a:r>
              <a:rPr dirty="0" sz="1100" spc="-5">
                <a:latin typeface="Arial MT"/>
                <a:cs typeface="Arial MT"/>
              </a:rPr>
              <a:t>).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latin typeface="Arial MT"/>
                <a:cs typeface="Arial MT"/>
              </a:rPr>
              <a:t>Challenge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  <a:p>
            <a:pPr marL="12700" marR="1093470">
              <a:lnSpc>
                <a:spcPct val="110200"/>
              </a:lnSpc>
            </a:pPr>
            <a:r>
              <a:rPr dirty="0" sz="1100">
                <a:latin typeface="Arial MT"/>
                <a:cs typeface="Arial MT"/>
              </a:rPr>
              <a:t>→ </a:t>
            </a:r>
            <a:r>
              <a:rPr dirty="0" sz="1100" spc="-5">
                <a:latin typeface="Arial MT"/>
                <a:cs typeface="Arial MT"/>
              </a:rPr>
              <a:t>Nous allons utiliser Zenmap sur le nom de domaine </a:t>
            </a:r>
            <a:r>
              <a:rPr dirty="0" sz="1100">
                <a:latin typeface="Arial MT"/>
                <a:cs typeface="Arial MT"/>
              </a:rPr>
              <a:t>: </a:t>
            </a:r>
            <a:r>
              <a:rPr dirty="0" sz="1100" spc="-5">
                <a:latin typeface="Arial MT"/>
                <a:cs typeface="Arial MT"/>
              </a:rPr>
              <a:t>scanme.nmap.org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Celui-ci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est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utilisé spécifiquement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pour les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tests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et la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formation sur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Nmap.</a:t>
            </a:r>
            <a:endParaRPr sz="1100">
              <a:latin typeface="Arial MT"/>
              <a:cs typeface="Arial MT"/>
            </a:endParaRPr>
          </a:p>
          <a:p>
            <a:pPr marL="12700" marR="88265">
              <a:lnSpc>
                <a:spcPct val="110200"/>
              </a:lnSpc>
            </a:pPr>
            <a:r>
              <a:rPr dirty="0" sz="1100" spc="-5">
                <a:latin typeface="Arial MT"/>
                <a:cs typeface="Arial MT"/>
              </a:rPr>
              <a:t>Il est généralement destiné </a:t>
            </a:r>
            <a:r>
              <a:rPr dirty="0" sz="1100">
                <a:latin typeface="Arial MT"/>
                <a:cs typeface="Arial MT"/>
              </a:rPr>
              <a:t>à </a:t>
            </a:r>
            <a:r>
              <a:rPr dirty="0" sz="1100" spc="-5">
                <a:latin typeface="Arial MT"/>
                <a:cs typeface="Arial MT"/>
              </a:rPr>
              <a:t>être utilisé </a:t>
            </a:r>
            <a:r>
              <a:rPr dirty="0" sz="1100">
                <a:latin typeface="Arial MT"/>
                <a:cs typeface="Arial MT"/>
              </a:rPr>
              <a:t>à </a:t>
            </a:r>
            <a:r>
              <a:rPr dirty="0" sz="1100" spc="-5">
                <a:latin typeface="Arial MT"/>
                <a:cs typeface="Arial MT"/>
              </a:rPr>
              <a:t>des fins d'apprentissage et de formation pour se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familiariser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avec Nmap sans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violer les politiques 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sécurité ou les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lois applicables.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latin typeface="Arial MT"/>
                <a:cs typeface="Arial MT"/>
              </a:rPr>
              <a:t>L’utilisateur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doit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remplir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un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formulaire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pour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réussir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challenge.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4470227"/>
            <a:ext cx="5306060" cy="1574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0">
                <a:latin typeface="Arial MT"/>
                <a:cs typeface="Arial MT"/>
              </a:rPr>
              <a:t>Voici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les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questions/réponses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167640" indent="-155575">
              <a:lnSpc>
                <a:spcPct val="100000"/>
              </a:lnSpc>
              <a:buAutoNum type="arabicPeriod"/>
              <a:tabLst>
                <a:tab pos="168275" algn="l"/>
              </a:tabLst>
            </a:pPr>
            <a:r>
              <a:rPr dirty="0" sz="1100" spc="-5">
                <a:latin typeface="Arial MT"/>
                <a:cs typeface="Arial MT"/>
              </a:rPr>
              <a:t>Quel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est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nom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domaine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avez-vous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renseigné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?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eriod"/>
            </a:pPr>
            <a:endParaRPr sz="1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solidFill>
                  <a:srgbClr val="008000"/>
                </a:solidFill>
                <a:latin typeface="Arial MT"/>
                <a:cs typeface="Arial MT"/>
              </a:rPr>
              <a:t>→</a:t>
            </a:r>
            <a:r>
              <a:rPr dirty="0" sz="1100" spc="-5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008000"/>
                </a:solidFill>
                <a:latin typeface="Arial MT"/>
                <a:cs typeface="Arial MT"/>
              </a:rPr>
              <a:t>scanme.nmap.org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Arial MT"/>
              <a:cs typeface="Arial MT"/>
            </a:endParaRPr>
          </a:p>
          <a:p>
            <a:pPr marL="167640" indent="-155575">
              <a:lnSpc>
                <a:spcPct val="100000"/>
              </a:lnSpc>
              <a:buAutoNum type="arabicPeriod" startAt="2"/>
              <a:tabLst>
                <a:tab pos="168275" algn="l"/>
              </a:tabLst>
            </a:pPr>
            <a:r>
              <a:rPr dirty="0" sz="1100" spc="-5">
                <a:latin typeface="Arial MT"/>
                <a:cs typeface="Arial MT"/>
              </a:rPr>
              <a:t>Combien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types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 scan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(pré-enregistrés)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sont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disponibles dans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l'outil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Zenmap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?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008000"/>
                </a:solidFill>
                <a:latin typeface="Arial MT"/>
                <a:cs typeface="Arial MT"/>
              </a:rPr>
              <a:t>→</a:t>
            </a:r>
            <a:r>
              <a:rPr dirty="0" sz="1100" spc="-5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008000"/>
                </a:solidFill>
                <a:latin typeface="Arial MT"/>
                <a:cs typeface="Arial MT"/>
              </a:rPr>
              <a:t>10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6525390"/>
            <a:ext cx="33521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 MT"/>
                <a:cs typeface="Arial MT"/>
              </a:rPr>
              <a:t>Pour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les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questions </a:t>
            </a:r>
            <a:r>
              <a:rPr dirty="0" sz="1100">
                <a:latin typeface="Arial MT"/>
                <a:cs typeface="Arial MT"/>
              </a:rPr>
              <a:t>3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à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12 </a:t>
            </a:r>
            <a:r>
              <a:rPr dirty="0" sz="1100">
                <a:latin typeface="Arial MT"/>
                <a:cs typeface="Arial MT"/>
              </a:rPr>
              <a:t>:</a:t>
            </a:r>
            <a:r>
              <a:rPr dirty="0" sz="1100" spc="-10">
                <a:latin typeface="Arial MT"/>
                <a:cs typeface="Arial MT"/>
              </a:rPr>
              <a:t> Effectuez </a:t>
            </a:r>
            <a:r>
              <a:rPr dirty="0" sz="1100" spc="-5">
                <a:latin typeface="Arial MT"/>
                <a:cs typeface="Arial MT"/>
              </a:rPr>
              <a:t>un scan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intense.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8994631"/>
            <a:ext cx="5403850" cy="732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dirty="0" sz="1100" spc="-5">
                <a:latin typeface="Arial MT"/>
                <a:cs typeface="Arial MT"/>
              </a:rPr>
              <a:t>3. Quelle est la 3ème option de la commande associée </a:t>
            </a:r>
            <a:r>
              <a:rPr dirty="0" sz="1100">
                <a:latin typeface="Arial MT"/>
                <a:cs typeface="Arial MT"/>
              </a:rPr>
              <a:t>à </a:t>
            </a:r>
            <a:r>
              <a:rPr dirty="0" sz="1100" spc="-5">
                <a:latin typeface="Arial MT"/>
                <a:cs typeface="Arial MT"/>
              </a:rPr>
              <a:t>ce type de scan </a:t>
            </a:r>
            <a:r>
              <a:rPr dirty="0" sz="1100">
                <a:latin typeface="Arial MT"/>
                <a:cs typeface="Arial MT"/>
              </a:rPr>
              <a:t>? </a:t>
            </a:r>
            <a:r>
              <a:rPr dirty="0" sz="1100" spc="-5">
                <a:latin typeface="Arial MT"/>
                <a:cs typeface="Arial MT"/>
              </a:rPr>
              <a:t>(indiquer la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lettre)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008000"/>
                </a:solidFill>
                <a:latin typeface="Arial MT"/>
                <a:cs typeface="Arial MT"/>
              </a:rPr>
              <a:t>→</a:t>
            </a:r>
            <a:r>
              <a:rPr dirty="0" sz="1100" spc="-55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08000"/>
                </a:solidFill>
                <a:latin typeface="Arial MT"/>
                <a:cs typeface="Arial MT"/>
              </a:rPr>
              <a:t>v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6902941"/>
            <a:ext cx="5734050" cy="20764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3036"/>
            <a:ext cx="3039745" cy="18789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7640" indent="-155575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168275" algn="l"/>
              </a:tabLst>
            </a:pPr>
            <a:r>
              <a:rPr dirty="0" sz="1100" spc="-5">
                <a:latin typeface="Arial MT"/>
                <a:cs typeface="Arial MT"/>
              </a:rPr>
              <a:t>Quelle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est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l'adresse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IP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scanme.nmap.org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?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eriod" startAt="4"/>
            </a:pPr>
            <a:endParaRPr sz="1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008000"/>
                </a:solidFill>
                <a:latin typeface="Arial MT"/>
                <a:cs typeface="Arial MT"/>
              </a:rPr>
              <a:t>→</a:t>
            </a:r>
            <a:r>
              <a:rPr dirty="0" sz="1100" spc="-5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008000"/>
                </a:solidFill>
                <a:latin typeface="Arial MT"/>
                <a:cs typeface="Arial MT"/>
              </a:rPr>
              <a:t>45.33.32.156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Arial MT"/>
              <a:cs typeface="Arial MT"/>
            </a:endParaRPr>
          </a:p>
          <a:p>
            <a:pPr marL="167640" indent="-15557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168275" algn="l"/>
              </a:tabLst>
            </a:pPr>
            <a:r>
              <a:rPr dirty="0" sz="1100" spc="-5">
                <a:latin typeface="Arial MT"/>
                <a:cs typeface="Arial MT"/>
              </a:rPr>
              <a:t>Combien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ports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sont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scannés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?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eriod" startAt="5"/>
            </a:pPr>
            <a:endParaRPr sz="1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008000"/>
                </a:solidFill>
                <a:latin typeface="Arial MT"/>
                <a:cs typeface="Arial MT"/>
              </a:rPr>
              <a:t>→</a:t>
            </a:r>
            <a:r>
              <a:rPr dirty="0" sz="1100" spc="-5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008000"/>
                </a:solidFill>
                <a:latin typeface="Arial MT"/>
                <a:cs typeface="Arial MT"/>
              </a:rPr>
              <a:t>1000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Arial MT"/>
              <a:cs typeface="Arial MT"/>
            </a:endParaRPr>
          </a:p>
          <a:p>
            <a:pPr marL="167640" indent="-155575">
              <a:lnSpc>
                <a:spcPct val="100000"/>
              </a:lnSpc>
              <a:buAutoNum type="arabicPeriod" startAt="6"/>
              <a:tabLst>
                <a:tab pos="168275" algn="l"/>
              </a:tabLst>
            </a:pPr>
            <a:r>
              <a:rPr dirty="0" sz="1100" spc="-5">
                <a:latin typeface="Arial MT"/>
                <a:cs typeface="Arial MT"/>
              </a:rPr>
              <a:t>Combien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sont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ouverts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?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008000"/>
                </a:solidFill>
                <a:latin typeface="Arial MT"/>
                <a:cs typeface="Arial MT"/>
              </a:rPr>
              <a:t>→</a:t>
            </a:r>
            <a:r>
              <a:rPr dirty="0" sz="1100" spc="-55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08000"/>
                </a:solidFill>
                <a:latin typeface="Arial MT"/>
                <a:cs typeface="Arial MT"/>
              </a:rPr>
              <a:t>4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4760262"/>
            <a:ext cx="2353945" cy="530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 MT"/>
                <a:cs typeface="Arial MT"/>
              </a:rPr>
              <a:t>7.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Quelle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service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utilise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port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9929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?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008000"/>
                </a:solidFill>
                <a:latin typeface="Arial MT"/>
                <a:cs typeface="Arial MT"/>
              </a:rPr>
              <a:t>→</a:t>
            </a:r>
            <a:r>
              <a:rPr dirty="0" sz="1100" spc="-5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008000"/>
                </a:solidFill>
                <a:latin typeface="Arial MT"/>
                <a:cs typeface="Arial MT"/>
              </a:rPr>
              <a:t>nping-echo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2956275"/>
            <a:ext cx="5734050" cy="17716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5474952"/>
            <a:ext cx="5734050" cy="38861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3036"/>
            <a:ext cx="4514215" cy="191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7640" indent="-155575">
              <a:lnSpc>
                <a:spcPct val="100000"/>
              </a:lnSpc>
              <a:spcBef>
                <a:spcPts val="100"/>
              </a:spcBef>
              <a:buAutoNum type="arabicPeriod" startAt="8"/>
              <a:tabLst>
                <a:tab pos="168275" algn="l"/>
              </a:tabLst>
            </a:pPr>
            <a:r>
              <a:rPr dirty="0" sz="1100" spc="-5">
                <a:latin typeface="Arial MT"/>
                <a:cs typeface="Arial MT"/>
              </a:rPr>
              <a:t>Quel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est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l'image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associé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à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cible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?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eriod" startAt="8"/>
            </a:pPr>
            <a:endParaRPr sz="1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008000"/>
                </a:solidFill>
                <a:latin typeface="Arial MT"/>
                <a:cs typeface="Arial MT"/>
              </a:rPr>
              <a:t>→</a:t>
            </a:r>
            <a:r>
              <a:rPr dirty="0" sz="1100" spc="-35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08000"/>
                </a:solidFill>
                <a:latin typeface="Arial MT"/>
                <a:cs typeface="Arial MT"/>
              </a:rPr>
              <a:t>3</a:t>
            </a:r>
            <a:r>
              <a:rPr dirty="0" sz="1100" spc="-35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008000"/>
                </a:solidFill>
                <a:latin typeface="Arial MT"/>
                <a:cs typeface="Arial MT"/>
              </a:rPr>
              <a:t>pingouins</a:t>
            </a:r>
            <a:endParaRPr sz="1100">
              <a:latin typeface="Arial MT"/>
              <a:cs typeface="Arial MT"/>
            </a:endParaRPr>
          </a:p>
          <a:p>
            <a:pPr marL="12700" marR="2127250">
              <a:lnSpc>
                <a:spcPct val="201100"/>
              </a:lnSpc>
              <a:buAutoNum type="arabicPeriod" startAt="9"/>
              <a:tabLst>
                <a:tab pos="168275" algn="l"/>
              </a:tabLst>
            </a:pPr>
            <a:r>
              <a:rPr dirty="0" sz="1100" spc="-5">
                <a:latin typeface="Arial MT"/>
                <a:cs typeface="Arial MT"/>
              </a:rPr>
              <a:t>Quel OS </a:t>
            </a:r>
            <a:r>
              <a:rPr dirty="0" sz="1100">
                <a:latin typeface="Arial MT"/>
                <a:cs typeface="Arial MT"/>
              </a:rPr>
              <a:t>? </a:t>
            </a:r>
            <a:r>
              <a:rPr dirty="0" sz="1100" spc="-5">
                <a:latin typeface="Arial MT"/>
                <a:cs typeface="Arial MT"/>
              </a:rPr>
              <a:t>(forme </a:t>
            </a:r>
            <a:r>
              <a:rPr dirty="0" sz="1100">
                <a:latin typeface="Arial MT"/>
                <a:cs typeface="Arial MT"/>
              </a:rPr>
              <a:t>: </a:t>
            </a:r>
            <a:r>
              <a:rPr dirty="0" sz="1100" spc="-5">
                <a:latin typeface="Arial MT"/>
                <a:cs typeface="Arial MT"/>
              </a:rPr>
              <a:t>xxxxxx X.X-X.X)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008000"/>
                </a:solidFill>
                <a:latin typeface="Arial MT"/>
                <a:cs typeface="Arial MT"/>
              </a:rPr>
              <a:t>l→</a:t>
            </a:r>
            <a:r>
              <a:rPr dirty="0" sz="1100" spc="-1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008000"/>
                </a:solidFill>
                <a:latin typeface="Arial MT"/>
                <a:cs typeface="Arial MT"/>
              </a:rPr>
              <a:t>linux 5.0-5.4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eriod" startAt="9"/>
            </a:pPr>
            <a:endParaRPr sz="1150">
              <a:latin typeface="Arial MT"/>
              <a:cs typeface="Arial MT"/>
            </a:endParaRPr>
          </a:p>
          <a:p>
            <a:pPr marL="245110" indent="-233045">
              <a:lnSpc>
                <a:spcPct val="100000"/>
              </a:lnSpc>
              <a:spcBef>
                <a:spcPts val="5"/>
              </a:spcBef>
              <a:buAutoNum type="arabicPeriod" startAt="9"/>
              <a:tabLst>
                <a:tab pos="245745" algn="l"/>
              </a:tabLst>
            </a:pPr>
            <a:r>
              <a:rPr dirty="0" sz="1100" spc="-5">
                <a:latin typeface="Arial MT"/>
                <a:cs typeface="Arial MT"/>
              </a:rPr>
              <a:t>Quelle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est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pourcentage 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précision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sur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la détermination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l'OS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?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008000"/>
                </a:solidFill>
                <a:latin typeface="Arial MT"/>
                <a:cs typeface="Arial MT"/>
              </a:rPr>
              <a:t>→</a:t>
            </a:r>
            <a:r>
              <a:rPr dirty="0" sz="1100" spc="-5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008000"/>
                </a:solidFill>
                <a:latin typeface="Arial MT"/>
                <a:cs typeface="Arial MT"/>
              </a:rPr>
              <a:t>100%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6939489"/>
            <a:ext cx="4570095" cy="562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30">
                <a:latin typeface="Arial MT"/>
                <a:cs typeface="Arial MT"/>
              </a:rPr>
              <a:t>11.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HTTP-TITLE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du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serveur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Apache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?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(en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minuscule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sans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ponctuation)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008000"/>
                </a:solidFill>
                <a:latin typeface="Arial MT"/>
                <a:cs typeface="Arial MT"/>
              </a:rPr>
              <a:t>→</a:t>
            </a:r>
            <a:r>
              <a:rPr dirty="0" sz="1100" spc="-25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008000"/>
                </a:solidFill>
                <a:latin typeface="Arial MT"/>
                <a:cs typeface="Arial MT"/>
              </a:rPr>
              <a:t>go</a:t>
            </a:r>
            <a:r>
              <a:rPr dirty="0" sz="1100" spc="-2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008000"/>
                </a:solidFill>
                <a:latin typeface="Arial MT"/>
                <a:cs typeface="Arial MT"/>
              </a:rPr>
              <a:t>ahead</a:t>
            </a:r>
            <a:r>
              <a:rPr dirty="0" sz="1100" spc="-2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008000"/>
                </a:solidFill>
                <a:latin typeface="Arial MT"/>
                <a:cs typeface="Arial MT"/>
              </a:rPr>
              <a:t>and</a:t>
            </a:r>
            <a:r>
              <a:rPr dirty="0" sz="1100" spc="-2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008000"/>
                </a:solidFill>
                <a:latin typeface="Arial MT"/>
                <a:cs typeface="Arial MT"/>
              </a:rPr>
              <a:t>scanme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3020950"/>
            <a:ext cx="5734050" cy="3886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7903588"/>
            <a:ext cx="5734050" cy="17621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3036"/>
            <a:ext cx="2524760" cy="867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 MT"/>
                <a:cs typeface="Arial MT"/>
              </a:rPr>
              <a:t>12.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Quel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est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l'état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du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service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smtp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?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008000"/>
                </a:solidFill>
                <a:latin typeface="Arial MT"/>
                <a:cs typeface="Arial MT"/>
              </a:rPr>
              <a:t>→</a:t>
            </a:r>
            <a:r>
              <a:rPr dirty="0" sz="1100" spc="-5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008000"/>
                </a:solidFill>
                <a:latin typeface="Arial MT"/>
                <a:cs typeface="Arial MT"/>
              </a:rPr>
              <a:t>filtered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solidFill>
                  <a:srgbClr val="008000"/>
                </a:solidFill>
                <a:latin typeface="Arial MT"/>
                <a:cs typeface="Arial MT"/>
              </a:rPr>
              <a:t>On</a:t>
            </a:r>
            <a:r>
              <a:rPr dirty="0" sz="1100" spc="-2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008000"/>
                </a:solidFill>
                <a:latin typeface="Arial MT"/>
                <a:cs typeface="Arial MT"/>
              </a:rPr>
              <a:t>obtient</a:t>
            </a:r>
            <a:r>
              <a:rPr dirty="0" sz="1100" spc="-2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008000"/>
                </a:solidFill>
                <a:latin typeface="Arial MT"/>
                <a:cs typeface="Arial MT"/>
              </a:rPr>
              <a:t>le</a:t>
            </a:r>
            <a:r>
              <a:rPr dirty="0" sz="1100" spc="-15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008000"/>
                </a:solidFill>
                <a:latin typeface="Arial MT"/>
                <a:cs typeface="Arial MT"/>
              </a:rPr>
              <a:t>flag</a:t>
            </a:r>
            <a:r>
              <a:rPr dirty="0" sz="1100" spc="-2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08000"/>
                </a:solidFill>
                <a:latin typeface="Arial MT"/>
                <a:cs typeface="Arial MT"/>
              </a:rPr>
              <a:t>:</a:t>
            </a:r>
            <a:r>
              <a:rPr dirty="0" sz="1100" spc="-15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008000"/>
                </a:solidFill>
                <a:latin typeface="Arial MT"/>
                <a:cs typeface="Arial MT"/>
              </a:rPr>
              <a:t>zenmapchallenge054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2241587"/>
            <a:ext cx="154686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 MT"/>
                <a:cs typeface="Arial MT"/>
              </a:rPr>
              <a:t>Apercçu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utilisateur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final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2619139"/>
            <a:ext cx="573405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4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Correction Challenge Zenmap</dc:title>
  <dcterms:created xsi:type="dcterms:W3CDTF">2023-04-16T23:03:06Z</dcterms:created>
  <dcterms:modified xsi:type="dcterms:W3CDTF">2023-04-16T23:03:06Z</dcterms:modified>
</cp:coreProperties>
</file>