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7569200" cy="10693400"/>
  <p:notesSz cx="75692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4954"/>
            <a:ext cx="6433820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88304"/>
            <a:ext cx="529844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460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8138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7736"/>
            <a:ext cx="681228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59482"/>
            <a:ext cx="681228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3528" y="9944862"/>
            <a:ext cx="242214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460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9824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9886"/>
            <a:ext cx="3554095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5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Correction</a:t>
            </a:r>
            <a:r>
              <a:rPr dirty="0" u="heavy" sz="1500" spc="-2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5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du</a:t>
            </a:r>
            <a:r>
              <a:rPr dirty="0" u="heavy" sz="1500" spc="-2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5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challenge</a:t>
            </a:r>
            <a:r>
              <a:rPr dirty="0" u="heavy" sz="1500" spc="-2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5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053</a:t>
            </a:r>
            <a:r>
              <a:rPr dirty="0" u="heavy" sz="1500" spc="-2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5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BillCipher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Arial MT"/>
                <a:cs typeface="Arial MT"/>
              </a:rPr>
              <a:t>Pour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rappel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20">
                <a:latin typeface="Arial MT"/>
                <a:cs typeface="Arial MT"/>
              </a:rPr>
              <a:t>Voici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les commandes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à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effectuer</a:t>
            </a:r>
            <a:r>
              <a:rPr dirty="0" sz="1100" spc="-5">
                <a:latin typeface="Arial MT"/>
                <a:cs typeface="Arial MT"/>
              </a:rPr>
              <a:t> lors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de la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configuration </a:t>
            </a:r>
            <a:r>
              <a:rPr dirty="0" sz="110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2777755"/>
            <a:ext cx="4542155" cy="394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</a:pPr>
            <a:r>
              <a:rPr dirty="0" sz="1100" spc="-5">
                <a:latin typeface="Arial MT"/>
                <a:cs typeface="Arial MT"/>
              </a:rPr>
              <a:t>Pour lancer l’outil, on utilise la commande suivante </a:t>
            </a:r>
            <a:r>
              <a:rPr dirty="0" sz="1100">
                <a:latin typeface="Arial MT"/>
                <a:cs typeface="Arial MT"/>
              </a:rPr>
              <a:t>: </a:t>
            </a:r>
            <a:r>
              <a:rPr dirty="0" sz="1100" spc="-5">
                <a:latin typeface="Arial MT"/>
                <a:cs typeface="Arial MT"/>
              </a:rPr>
              <a:t>python3 </a:t>
            </a:r>
            <a:r>
              <a:rPr dirty="0" sz="1100" spc="-10">
                <a:latin typeface="Arial MT"/>
                <a:cs typeface="Arial MT"/>
              </a:rPr>
              <a:t>billcipher.py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doit obtenir ceci </a:t>
            </a:r>
            <a:r>
              <a:rPr dirty="0" sz="110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4842993"/>
            <a:ext cx="5224780" cy="394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</a:pPr>
            <a:r>
              <a:rPr dirty="0" sz="1100" spc="-5">
                <a:latin typeface="Arial MT"/>
                <a:cs typeface="Arial MT"/>
              </a:rPr>
              <a:t>On tape</a:t>
            </a:r>
            <a:r>
              <a:rPr dirty="0" sz="1100">
                <a:latin typeface="Arial MT"/>
                <a:cs typeface="Arial MT"/>
              </a:rPr>
              <a:t> : </a:t>
            </a:r>
            <a:r>
              <a:rPr dirty="0" sz="1100" spc="-10">
                <a:latin typeface="Arial MT"/>
                <a:cs typeface="Arial MT"/>
              </a:rPr>
              <a:t>Website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puis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on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renseigne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le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nom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du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site</a:t>
            </a:r>
            <a:r>
              <a:rPr dirty="0" sz="1100">
                <a:latin typeface="Arial MT"/>
                <a:cs typeface="Arial MT"/>
              </a:rPr>
              <a:t> → </a:t>
            </a:r>
            <a:r>
              <a:rPr dirty="0" sz="1100" spc="-15">
                <a:latin typeface="Arial MT"/>
                <a:cs typeface="Arial MT"/>
              </a:rPr>
              <a:t>sydacademy.secyourdev.com 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obtient le menu suivant </a:t>
            </a:r>
            <a:r>
              <a:rPr dirty="0" sz="110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7632131"/>
            <a:ext cx="5162550" cy="394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</a:pPr>
            <a:r>
              <a:rPr dirty="0" sz="1100" spc="-5">
                <a:latin typeface="Arial MT"/>
                <a:cs typeface="Arial MT"/>
              </a:rPr>
              <a:t>But du Challenge BillCipher </a:t>
            </a:r>
            <a:r>
              <a:rPr dirty="0" sz="1100">
                <a:latin typeface="Arial MT"/>
                <a:cs typeface="Arial MT"/>
              </a:rPr>
              <a:t>: </a:t>
            </a:r>
            <a:r>
              <a:rPr dirty="0" sz="1100" spc="-5">
                <a:latin typeface="Arial MT"/>
                <a:cs typeface="Arial MT"/>
              </a:rPr>
              <a:t>Collecter un maximum d’informations et répondre aux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questions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suivantes.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739577"/>
            <a:ext cx="6181725" cy="8382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3204740"/>
            <a:ext cx="5105400" cy="14382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3450" y="5269979"/>
            <a:ext cx="5734049" cy="21621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75939"/>
            <a:ext cx="4727575" cy="764540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469900" indent="-228600">
              <a:lnSpc>
                <a:spcPct val="100000"/>
              </a:lnSpc>
              <a:spcBef>
                <a:spcPts val="234"/>
              </a:spcBef>
              <a:buAutoNum type="arabicPeriod"/>
              <a:tabLst>
                <a:tab pos="469900" algn="l"/>
              </a:tabLst>
            </a:pPr>
            <a:r>
              <a:rPr dirty="0" sz="1100" spc="-5">
                <a:latin typeface="Arial MT"/>
                <a:cs typeface="Arial MT"/>
              </a:rPr>
              <a:t>Quelle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site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avez-vous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renseigné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?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latin typeface="Arial MT"/>
                <a:cs typeface="Arial MT"/>
              </a:rPr>
              <a:t>→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syd-academy/secyourdev.com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469900" indent="-228600">
              <a:lnSpc>
                <a:spcPct val="100000"/>
              </a:lnSpc>
              <a:buAutoNum type="arabicPeriod" startAt="2"/>
              <a:tabLst>
                <a:tab pos="469900" algn="l"/>
              </a:tabLst>
            </a:pPr>
            <a:r>
              <a:rPr dirty="0" sz="1100" spc="-5">
                <a:latin typeface="Arial MT"/>
                <a:cs typeface="Arial MT"/>
              </a:rPr>
              <a:t>Combien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d’options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scans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sont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disponibles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dans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l’outil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BillCipher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?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3466862"/>
            <a:ext cx="3594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→</a:t>
            </a:r>
            <a:r>
              <a:rPr dirty="0" sz="1100" spc="-7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20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4205813"/>
            <a:ext cx="19970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 MT"/>
                <a:cs typeface="Arial MT"/>
              </a:rPr>
              <a:t>Pour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les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2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questions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suivantes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5236778"/>
            <a:ext cx="4116704" cy="1503680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469900" indent="-228600">
              <a:lnSpc>
                <a:spcPct val="100000"/>
              </a:lnSpc>
              <a:spcBef>
                <a:spcPts val="234"/>
              </a:spcBef>
              <a:buAutoNum type="arabicPeriod" startAt="3"/>
              <a:tabLst>
                <a:tab pos="469900" algn="l"/>
              </a:tabLst>
            </a:pPr>
            <a:r>
              <a:rPr dirty="0" sz="1100" spc="-10">
                <a:latin typeface="Arial MT"/>
                <a:cs typeface="Arial MT"/>
              </a:rPr>
              <a:t>Trouvez-vous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des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enregistrements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DNS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(oui/non)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du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site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?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latin typeface="Arial MT"/>
                <a:cs typeface="Arial MT"/>
              </a:rPr>
              <a:t>→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oui.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469900" indent="-228600">
              <a:lnSpc>
                <a:spcPct val="100000"/>
              </a:lnSpc>
              <a:buAutoNum type="arabicPeriod" startAt="4"/>
              <a:tabLst>
                <a:tab pos="469900" algn="l"/>
              </a:tabLst>
            </a:pPr>
            <a:r>
              <a:rPr dirty="0" sz="1100" spc="-5">
                <a:latin typeface="Arial MT"/>
                <a:cs typeface="Arial MT"/>
              </a:rPr>
              <a:t>Quel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est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premier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enregistrement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DNS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type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MX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?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latin typeface="Arial MT"/>
                <a:cs typeface="Arial MT"/>
              </a:rPr>
              <a:t>→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10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mx01.ionos.fr.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latin typeface="Arial MT"/>
                <a:cs typeface="Arial MT"/>
              </a:rPr>
              <a:t>Pour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les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3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questions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suivantes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8063779"/>
            <a:ext cx="3129280" cy="1503680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469900" indent="-228600">
              <a:lnSpc>
                <a:spcPct val="100000"/>
              </a:lnSpc>
              <a:spcBef>
                <a:spcPts val="234"/>
              </a:spcBef>
              <a:buAutoNum type="arabicPeriod" startAt="5"/>
              <a:tabLst>
                <a:tab pos="469900" algn="l"/>
              </a:tabLst>
            </a:pPr>
            <a:r>
              <a:rPr dirty="0" sz="1100" spc="-5">
                <a:latin typeface="Arial MT"/>
                <a:cs typeface="Arial MT"/>
              </a:rPr>
              <a:t>Quelle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est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son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adresse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IP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?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latin typeface="Arial MT"/>
                <a:cs typeface="Arial MT"/>
              </a:rPr>
              <a:t>→</a:t>
            </a:r>
            <a:r>
              <a:rPr dirty="0" sz="1100" spc="-5">
                <a:latin typeface="Arial MT"/>
                <a:cs typeface="Arial MT"/>
              </a:rPr>
              <a:t> 185.190.142.13</a:t>
            </a:r>
            <a:r>
              <a:rPr dirty="0" sz="1100"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469900" indent="-228600">
              <a:lnSpc>
                <a:spcPct val="100000"/>
              </a:lnSpc>
              <a:buAutoNum type="arabicPeriod" startAt="6"/>
              <a:tabLst>
                <a:tab pos="469900" algn="l"/>
              </a:tabLst>
            </a:pPr>
            <a:r>
              <a:rPr dirty="0" sz="1100" spc="-5">
                <a:latin typeface="Arial MT"/>
                <a:cs typeface="Arial MT"/>
              </a:rPr>
              <a:t>Dans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quel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pays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situe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cette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adresse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IP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?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latin typeface="Arial MT"/>
                <a:cs typeface="Arial MT"/>
              </a:rPr>
              <a:t>→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germany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469900" indent="-228600">
              <a:lnSpc>
                <a:spcPct val="100000"/>
              </a:lnSpc>
              <a:buAutoNum type="arabicPeriod" startAt="7"/>
              <a:tabLst>
                <a:tab pos="469900" algn="l"/>
              </a:tabLst>
            </a:pPr>
            <a:r>
              <a:rPr dirty="0" sz="1100" spc="-5">
                <a:latin typeface="Arial MT"/>
                <a:cs typeface="Arial MT"/>
              </a:rPr>
              <a:t>Position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en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latitude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?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latin typeface="Arial MT"/>
                <a:cs typeface="Arial MT"/>
              </a:rPr>
              <a:t>→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49.4527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672400"/>
            <a:ext cx="5734049" cy="17621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4430963"/>
            <a:ext cx="4629150" cy="7905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3450" y="6772189"/>
            <a:ext cx="4619625" cy="12763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893036"/>
            <a:ext cx="18688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 MT"/>
                <a:cs typeface="Arial MT"/>
              </a:rPr>
              <a:t>8.</a:t>
            </a:r>
            <a:r>
              <a:rPr dirty="0" sz="1100" spc="54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Masque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sous-réseau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?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2779300"/>
            <a:ext cx="5386705" cy="562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→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255.255.255.255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</a:pPr>
            <a:r>
              <a:rPr dirty="0" sz="1100" spc="-5">
                <a:latin typeface="Arial MT"/>
                <a:cs typeface="Arial MT"/>
              </a:rPr>
              <a:t>9.</a:t>
            </a:r>
            <a:r>
              <a:rPr dirty="0" sz="1100" spc="56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Existe-t-il sur le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site des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liens vers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des ressources externes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?</a:t>
            </a:r>
            <a:r>
              <a:rPr dirty="0" sz="1100" spc="-5">
                <a:latin typeface="Arial MT"/>
                <a:cs typeface="Arial MT"/>
              </a:rPr>
              <a:t> (indiquer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oui/non)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3892038"/>
            <a:ext cx="1997075" cy="747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→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error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getting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links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latin typeface="Arial MT"/>
                <a:cs typeface="Arial MT"/>
              </a:rPr>
              <a:t>Pour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les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3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questions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suivantes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7043077"/>
            <a:ext cx="3835400" cy="2058035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469900" indent="-228600">
              <a:lnSpc>
                <a:spcPct val="100000"/>
              </a:lnSpc>
              <a:spcBef>
                <a:spcPts val="234"/>
              </a:spcBef>
              <a:buAutoNum type="arabicPeriod" startAt="10"/>
              <a:tabLst>
                <a:tab pos="469900" algn="l"/>
              </a:tabLst>
            </a:pPr>
            <a:r>
              <a:rPr dirty="0" sz="1100" spc="-5">
                <a:latin typeface="Arial MT"/>
                <a:cs typeface="Arial MT"/>
              </a:rPr>
              <a:t>Quel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type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serveur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est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utilisé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?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latin typeface="Arial MT"/>
                <a:cs typeface="Arial MT"/>
              </a:rPr>
              <a:t>→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nginx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469900" indent="-228600">
              <a:lnSpc>
                <a:spcPct val="100000"/>
              </a:lnSpc>
              <a:buAutoNum type="arabicPeriod" startAt="11"/>
              <a:tabLst>
                <a:tab pos="469900" algn="l"/>
              </a:tabLst>
            </a:pPr>
            <a:r>
              <a:rPr dirty="0" sz="1100" spc="-5">
                <a:latin typeface="Arial MT"/>
                <a:cs typeface="Arial MT"/>
              </a:rPr>
              <a:t>Sa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version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?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latin typeface="Arial MT"/>
                <a:cs typeface="Arial MT"/>
              </a:rPr>
              <a:t>→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1.23.0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469900" indent="-228600">
              <a:lnSpc>
                <a:spcPct val="100000"/>
              </a:lnSpc>
              <a:buAutoNum type="arabicPeriod" startAt="12"/>
              <a:tabLst>
                <a:tab pos="469900" algn="l"/>
              </a:tabLst>
            </a:pPr>
            <a:r>
              <a:rPr dirty="0" sz="1100" spc="-5">
                <a:latin typeface="Arial MT"/>
                <a:cs typeface="Arial MT"/>
              </a:rPr>
              <a:t>Quel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est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type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contenu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sur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site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(content-type)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?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latin typeface="Arial MT"/>
                <a:cs typeface="Arial MT"/>
              </a:rPr>
              <a:t>→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text/html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latin typeface="Arial MT"/>
                <a:cs typeface="Arial MT"/>
              </a:rPr>
              <a:t>Cette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réponse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donne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flag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: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billchallenge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latin typeface="Arial MT"/>
                <a:cs typeface="Arial MT"/>
              </a:rPr>
              <a:t>Il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sera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utilisé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pour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répondre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à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dernière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question.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118187"/>
            <a:ext cx="4686300" cy="1628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3373927"/>
            <a:ext cx="4686300" cy="4857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3450" y="4671401"/>
            <a:ext cx="5734050" cy="2171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3036"/>
            <a:ext cx="4107179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 MT"/>
                <a:cs typeface="Arial MT"/>
              </a:rPr>
              <a:t>Du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côté</a:t>
            </a:r>
            <a:r>
              <a:rPr dirty="0" sz="1100" spc="-10">
                <a:latin typeface="Arial MT"/>
                <a:cs typeface="Arial MT"/>
              </a:rPr>
              <a:t> utilisateur, </a:t>
            </a:r>
            <a:r>
              <a:rPr dirty="0" sz="1100" spc="-5">
                <a:latin typeface="Arial MT"/>
                <a:cs typeface="Arial MT"/>
              </a:rPr>
              <a:t>il devrait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retrouver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avec la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fenêtre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suivante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118189"/>
            <a:ext cx="5734050" cy="73913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Correction Challenge Billcipher</dc:title>
  <dcterms:created xsi:type="dcterms:W3CDTF">2023-04-16T23:02:42Z</dcterms:created>
  <dcterms:modified xsi:type="dcterms:W3CDTF">2023-04-16T23:02:42Z</dcterms:modified>
</cp:coreProperties>
</file>