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203a4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203a4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203a44f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1203a44f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1203a44f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1203a44f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1203a44f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1203a44f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1203a44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1203a44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du challenge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Reverse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récupérer le docker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docker pull cybersecuriteachg2/reversechall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50" y="2157650"/>
            <a:ext cx="5839151" cy="22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lance avec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docker run -it cybersecuriteachg2/reversechall /bin/bash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75" y="2439325"/>
            <a:ext cx="6061025" cy="8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maintenant </a:t>
            </a:r>
            <a:r>
              <a:rPr lang="fr"/>
              <a:t>récupérer</a:t>
            </a:r>
            <a:r>
              <a:rPr lang="fr"/>
              <a:t> le code bas niveau de l’application en </a:t>
            </a:r>
            <a:r>
              <a:rPr lang="fr"/>
              <a:t>langage</a:t>
            </a:r>
            <a:r>
              <a:rPr lang="fr"/>
              <a:t> smali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pour cela : apktool d login.apk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a ici le dossier login qui contient tout le code de l’application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97" y="2247900"/>
            <a:ext cx="3662499" cy="5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00" y="2797300"/>
            <a:ext cx="3662500" cy="70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maintenant chercher dans tous les fichiers.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Celui qui nous </a:t>
            </a:r>
            <a:r>
              <a:rPr lang="fr"/>
              <a:t>intéresse</a:t>
            </a:r>
            <a:r>
              <a:rPr lang="fr"/>
              <a:t> est dans : </a:t>
            </a:r>
            <a:r>
              <a:rPr lang="fr"/>
              <a:t>login/smali_classes3/com/example/loginapp/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On va regarder le fichier MainActivity.smali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25" y="2286825"/>
            <a:ext cx="7647450" cy="13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 regardant bien on va trouver un flag qui n’est pas visible dans le code java car il s’agit d’une variable initialisée mais jamais </a:t>
            </a:r>
            <a:r>
              <a:rPr lang="fr"/>
              <a:t>utilisée.</a:t>
            </a:r>
            <a:r>
              <a:rPr lang="fr"/>
              <a:t> </a:t>
            </a:r>
            <a:r>
              <a:rPr lang="fr"/>
              <a:t>Ainsi</a:t>
            </a:r>
            <a:r>
              <a:rPr lang="fr"/>
              <a:t> lorsque jadx passe le code en java il ne prend pas cette variable en compte.</a:t>
            </a:r>
            <a:endParaRPr/>
          </a:p>
          <a:p>
            <a:pPr indent="0" lvl="0" marL="6858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Voici le code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5525"/>
            <a:ext cx="7929174" cy="4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4100"/>
            <a:ext cx="6162469" cy="18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1868338" y="3540625"/>
            <a:ext cx="3049200" cy="25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