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63" r:id="rId4"/>
    <p:sldId id="260" r:id="rId5"/>
    <p:sldId id="264" r:id="rId6"/>
    <p:sldId id="259" r:id="rId7"/>
    <p:sldId id="265" r:id="rId8"/>
    <p:sldId id="269" r:id="rId9"/>
    <p:sldId id="268" r:id="rId10"/>
    <p:sldId id="267" r:id="rId11"/>
    <p:sldId id="270" r:id="rId12"/>
    <p:sldId id="271" r:id="rId13"/>
    <p:sldId id="272" r:id="rId14"/>
    <p:sldId id="273" r:id="rId15"/>
    <p:sldId id="274" r:id="rId16"/>
    <p:sldId id="359" r:id="rId17"/>
    <p:sldId id="360" r:id="rId18"/>
    <p:sldId id="275" r:id="rId19"/>
    <p:sldId id="277" r:id="rId20"/>
    <p:sldId id="278" r:id="rId21"/>
    <p:sldId id="361" r:id="rId22"/>
    <p:sldId id="279" r:id="rId23"/>
    <p:sldId id="280" r:id="rId24"/>
    <p:sldId id="281" r:id="rId25"/>
    <p:sldId id="282" r:id="rId26"/>
    <p:sldId id="362" r:id="rId27"/>
    <p:sldId id="363" r:id="rId28"/>
    <p:sldId id="285" r:id="rId29"/>
    <p:sldId id="287" r:id="rId30"/>
    <p:sldId id="365" r:id="rId31"/>
    <p:sldId id="366" r:id="rId32"/>
    <p:sldId id="364" r:id="rId33"/>
    <p:sldId id="298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681" autoAdjust="0"/>
  </p:normalViewPr>
  <p:slideViewPr>
    <p:cSldViewPr>
      <p:cViewPr varScale="1">
        <p:scale>
          <a:sx n="110" d="100"/>
          <a:sy n="110" d="100"/>
        </p:scale>
        <p:origin x="164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7021E6-3796-45A7-9BB1-52DA2DEF464E}" type="datetimeFigureOut">
              <a:rPr lang="zh-CN" altLang="en-US" smtClean="0"/>
              <a:t>2016/10/28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302E45-3BB1-4E01-AAA9-321EC21783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254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Chinese Biggest</a:t>
            </a:r>
            <a:r>
              <a:rPr lang="en-US" altLang="zh-CN" baseline="0" dirty="0"/>
              <a:t> </a:t>
            </a:r>
            <a:r>
              <a:rPr lang="en-US" altLang="zh-CN" dirty="0"/>
              <a:t>Network security company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02E45-3BB1-4E01-AAA9-321EC217834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353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fuzz .</a:t>
            </a:r>
            <a:r>
              <a:rPr lang="en-US" altLang="zh-CN" dirty="0" err="1"/>
              <a:t>jnt</a:t>
            </a:r>
            <a:r>
              <a:rPr lang="en-US" altLang="zh-CN" dirty="0"/>
              <a:t> and .</a:t>
            </a:r>
            <a:r>
              <a:rPr lang="en-US" altLang="zh-CN" dirty="0" err="1"/>
              <a:t>ico</a:t>
            </a:r>
            <a:r>
              <a:rPr lang="en-US" altLang="zh-CN" dirty="0"/>
              <a:t> file. Need a method to update my </a:t>
            </a:r>
            <a:r>
              <a:rPr lang="en-US" altLang="zh-CN" dirty="0" err="1"/>
              <a:t>fuzzer</a:t>
            </a:r>
            <a:r>
              <a:rPr lang="en-US" altLang="zh-CN" dirty="0"/>
              <a:t> source code quickly.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02E45-3BB1-4E01-AAA9-321EC217834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97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fuzz .</a:t>
            </a:r>
            <a:r>
              <a:rPr lang="en-US" altLang="zh-CN" dirty="0" err="1"/>
              <a:t>jnt</a:t>
            </a:r>
            <a:r>
              <a:rPr lang="en-US" altLang="zh-CN" dirty="0"/>
              <a:t> and .</a:t>
            </a:r>
            <a:r>
              <a:rPr lang="en-US" altLang="zh-CN" dirty="0" err="1"/>
              <a:t>ico</a:t>
            </a:r>
            <a:r>
              <a:rPr lang="en-US" altLang="zh-CN" dirty="0"/>
              <a:t> file. Need a method to update my </a:t>
            </a:r>
            <a:r>
              <a:rPr lang="en-US" altLang="zh-CN" dirty="0" err="1"/>
              <a:t>fuzzer</a:t>
            </a:r>
            <a:r>
              <a:rPr lang="en-US" altLang="zh-CN" dirty="0"/>
              <a:t> source code quickly.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02E45-3BB1-4E01-AAA9-321EC217834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97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02E45-3BB1-4E01-AAA9-321EC217834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396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02E45-3BB1-4E01-AAA9-321EC2178342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467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Fuzz Windows Kernel Via </a:t>
            </a:r>
            <a:r>
              <a:rPr lang="en-US" altLang="zh-CN" dirty="0" err="1"/>
              <a:t>Javascript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fanxiaocao</a:t>
            </a:r>
            <a:r>
              <a:rPr lang="en-US" altLang="zh-CN" dirty="0"/>
              <a:t>(</a:t>
            </a:r>
            <a:r>
              <a:rPr lang="en-US" altLang="zh-CN" dirty="0" err="1"/>
              <a:t>TinySec</a:t>
            </a:r>
            <a:r>
              <a:rPr lang="en-US" altLang="zh-CN" dirty="0"/>
              <a:t>) and </a:t>
            </a:r>
            <a:r>
              <a:rPr lang="en-US" altLang="zh-CN" dirty="0" err="1"/>
              <a:t>pjf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4969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Chose </a:t>
            </a:r>
            <a:r>
              <a:rPr lang="en-US" altLang="zh-CN" dirty="0" err="1"/>
              <a:t>Javascript</a:t>
            </a:r>
            <a:r>
              <a:rPr lang="en-US" altLang="zh-CN" dirty="0"/>
              <a:t> Engine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60546" y="2852936"/>
            <a:ext cx="252028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Mozilla </a:t>
            </a:r>
            <a:r>
              <a:rPr lang="en-US" altLang="zh-CN" dirty="0" err="1"/>
              <a:t>SpiderMonkey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60546" y="1525554"/>
            <a:ext cx="252028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Microsoft Active Script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60546" y="4293096"/>
            <a:ext cx="252028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Google V8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802831" y="1516832"/>
            <a:ext cx="252028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Slow and hard to use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004048" y="2924944"/>
            <a:ext cx="252028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Slow and can’t do callback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076056" y="4437112"/>
            <a:ext cx="252028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Fast but hard to use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3" name="右箭头 2"/>
          <p:cNvSpPr/>
          <p:nvPr/>
        </p:nvSpPr>
        <p:spPr>
          <a:xfrm>
            <a:off x="3203848" y="1772816"/>
            <a:ext cx="1368152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3203848" y="3268554"/>
            <a:ext cx="1368152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3187012" y="4653136"/>
            <a:ext cx="1368152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51520" y="5589240"/>
            <a:ext cx="252028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Microsoft Chakra</a:t>
            </a:r>
            <a:endParaRPr lang="zh-CN" altLang="en-US" dirty="0"/>
          </a:p>
        </p:txBody>
      </p:sp>
      <p:sp>
        <p:nvSpPr>
          <p:cNvPr id="16" name="右箭头 15"/>
          <p:cNvSpPr/>
          <p:nvPr/>
        </p:nvSpPr>
        <p:spPr>
          <a:xfrm>
            <a:off x="3131840" y="5805264"/>
            <a:ext cx="1368152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787451" y="5789097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932040" y="5654373"/>
            <a:ext cx="252028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Fast but only on IE11 and Edge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8124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finally </a:t>
            </a:r>
            <a:r>
              <a:rPr lang="en-US" altLang="zh-CN" dirty="0" err="1"/>
              <a:t>choise</a:t>
            </a:r>
            <a:r>
              <a:rPr lang="en-US" altLang="zh-CN" dirty="0"/>
              <a:t> - Chakra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69065" y="1484784"/>
            <a:ext cx="2520280" cy="751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Easy to embed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95536" y="3829810"/>
            <a:ext cx="2520280" cy="751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Build-in after win8.1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95536" y="2636912"/>
            <a:ext cx="2520280" cy="751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Fast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690" y="1372360"/>
            <a:ext cx="2765891" cy="364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229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JSRT Project goal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9552" y="1525554"/>
            <a:ext cx="4248472" cy="751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Directly call any win32 </a:t>
            </a:r>
            <a:r>
              <a:rPr lang="en-US" altLang="zh-CN" dirty="0" err="1"/>
              <a:t>api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39552" y="2636912"/>
            <a:ext cx="4248472" cy="751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Directly do </a:t>
            </a:r>
            <a:r>
              <a:rPr lang="en-US" altLang="zh-CN" dirty="0" err="1"/>
              <a:t>syscall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39552" y="3861048"/>
            <a:ext cx="4248472" cy="751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Directly access memory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39552" y="4941168"/>
            <a:ext cx="4248472" cy="751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Easy to binding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3958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JSRT – 3 version and 4 roles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51120"/>
            <a:ext cx="2962688" cy="238158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107395"/>
            <a:ext cx="4896545" cy="233395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56792" y="1625576"/>
            <a:ext cx="2304256" cy="484619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1484784"/>
            <a:ext cx="3943900" cy="237205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51168"/>
            <a:ext cx="6039693" cy="612543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6632" y="1451120"/>
            <a:ext cx="5180952" cy="2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958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Directly access memory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21245" y="1544012"/>
            <a:ext cx="3414652" cy="948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 number to simulation pointer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90211" y="2708920"/>
            <a:ext cx="3445686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Build base </a:t>
            </a:r>
            <a:r>
              <a:rPr lang="en-US" altLang="zh-CN" dirty="0" err="1"/>
              <a:t>stdanard</a:t>
            </a:r>
            <a:r>
              <a:rPr lang="en-US" altLang="zh-CN" dirty="0"/>
              <a:t> library</a:t>
            </a:r>
          </a:p>
          <a:p>
            <a:pPr algn="ctr"/>
            <a:r>
              <a:rPr lang="en-US" altLang="zh-CN" dirty="0"/>
              <a:t>Provide memory </a:t>
            </a:r>
            <a:r>
              <a:rPr lang="en-US" altLang="zh-CN" dirty="0" err="1"/>
              <a:t>fucntion</a:t>
            </a:r>
            <a:r>
              <a:rPr lang="en-US" altLang="zh-CN" dirty="0"/>
              <a:t>  binding like: </a:t>
            </a:r>
          </a:p>
          <a:p>
            <a:pPr algn="ctr"/>
            <a:r>
              <a:rPr lang="en-US" altLang="zh-CN" dirty="0" err="1"/>
              <a:t>Malloc</a:t>
            </a:r>
            <a:r>
              <a:rPr lang="en-US" altLang="zh-CN" dirty="0"/>
              <a:t> ,</a:t>
            </a:r>
            <a:r>
              <a:rPr lang="en-US" altLang="zh-CN" dirty="0" err="1"/>
              <a:t>free,setuchar</a:t>
            </a:r>
            <a:r>
              <a:rPr lang="en-US" altLang="zh-CN" dirty="0"/>
              <a:t>/</a:t>
            </a:r>
            <a:r>
              <a:rPr lang="en-US" altLang="zh-CN" dirty="0" err="1"/>
              <a:t>getuchar</a:t>
            </a:r>
            <a:r>
              <a:rPr lang="en-US" altLang="zh-CN" dirty="0"/>
              <a:t>…</a:t>
            </a:r>
            <a:endParaRPr lang="zh-CN" altLang="en-US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544012"/>
            <a:ext cx="4968552" cy="329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958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Call win32 </a:t>
            </a:r>
            <a:r>
              <a:rPr lang="en-US" altLang="zh-CN" dirty="0" err="1"/>
              <a:t>api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60546" y="1339955"/>
            <a:ext cx="2520280" cy="1111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GetModuleHandle</a:t>
            </a:r>
            <a:r>
              <a:rPr lang="en-US" altLang="zh-CN" dirty="0"/>
              <a:t> ,</a:t>
            </a:r>
          </a:p>
          <a:p>
            <a:pPr algn="ctr"/>
            <a:r>
              <a:rPr lang="en-US" altLang="zh-CN" dirty="0" err="1"/>
              <a:t>GetProcAddress</a:t>
            </a:r>
            <a:r>
              <a:rPr lang="en-US" altLang="zh-CN" dirty="0"/>
              <a:t> , </a:t>
            </a:r>
            <a:r>
              <a:rPr lang="en-US" altLang="zh-CN" dirty="0" err="1"/>
              <a:t>LoadLibrary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3" name="右箭头 2"/>
          <p:cNvSpPr/>
          <p:nvPr/>
        </p:nvSpPr>
        <p:spPr>
          <a:xfrm>
            <a:off x="3059832" y="1512875"/>
            <a:ext cx="1152128" cy="6636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431027" y="1349587"/>
            <a:ext cx="3528392" cy="1111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var</a:t>
            </a:r>
            <a:r>
              <a:rPr lang="en-US" altLang="zh-CN" dirty="0"/>
              <a:t> hKernek32  = </a:t>
            </a:r>
            <a:r>
              <a:rPr lang="en-US" altLang="zh-CN" dirty="0" err="1"/>
              <a:t>GetModuleHandle</a:t>
            </a:r>
            <a:r>
              <a:rPr lang="en-US" altLang="zh-CN" dirty="0"/>
              <a:t>(“kernel32”) ;</a:t>
            </a:r>
          </a:p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60546" y="2780928"/>
            <a:ext cx="2411254" cy="1111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Invoke/</a:t>
            </a:r>
            <a:r>
              <a:rPr lang="en-US" altLang="zh-CN" dirty="0" err="1"/>
              <a:t>cInvoke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3043199" y="3004761"/>
            <a:ext cx="1152128" cy="6636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442184" y="2652530"/>
            <a:ext cx="3370176" cy="1239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pBeep</a:t>
            </a:r>
            <a:r>
              <a:rPr lang="en-US" altLang="zh-CN" dirty="0"/>
              <a:t> = </a:t>
            </a:r>
            <a:r>
              <a:rPr lang="en-US" altLang="zh-CN" dirty="0" err="1"/>
              <a:t>GetProcAddress</a:t>
            </a:r>
            <a:r>
              <a:rPr lang="en-US" altLang="zh-CN" dirty="0"/>
              <a:t>(hKernel32 , “Beep”);</a:t>
            </a:r>
          </a:p>
          <a:p>
            <a:pPr algn="ctr"/>
            <a:r>
              <a:rPr lang="en-US" altLang="zh-CN" dirty="0"/>
              <a:t>Invoke(</a:t>
            </a:r>
            <a:r>
              <a:rPr lang="en-US" altLang="zh-CN" dirty="0" err="1"/>
              <a:t>pBeep</a:t>
            </a:r>
            <a:r>
              <a:rPr lang="en-US" altLang="zh-CN" dirty="0"/>
              <a:t> , 100 , 1000);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60546" y="4163279"/>
            <a:ext cx="2411254" cy="1111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Bind/</a:t>
            </a:r>
            <a:r>
              <a:rPr lang="en-US" altLang="zh-CN" dirty="0" err="1"/>
              <a:t>cBind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10" name="右箭头 9"/>
          <p:cNvSpPr/>
          <p:nvPr/>
        </p:nvSpPr>
        <p:spPr>
          <a:xfrm>
            <a:off x="2987824" y="4365104"/>
            <a:ext cx="1206488" cy="6636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412974" y="4156889"/>
            <a:ext cx="3370176" cy="1239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fnBeep</a:t>
            </a:r>
            <a:r>
              <a:rPr lang="en-US" altLang="zh-CN" dirty="0"/>
              <a:t> = Bind(hKernel32 , “Beep" , “</a:t>
            </a:r>
            <a:r>
              <a:rPr lang="en-US" altLang="zh-CN" dirty="0" err="1"/>
              <a:t>nn</a:t>
            </a:r>
            <a:r>
              <a:rPr lang="en-US" altLang="zh-CN" dirty="0"/>
              <a:t>");</a:t>
            </a:r>
          </a:p>
          <a:p>
            <a:pPr algn="ctr"/>
            <a:r>
              <a:rPr lang="en-US" altLang="zh-CN" dirty="0" err="1"/>
              <a:t>fnBeep</a:t>
            </a:r>
            <a:r>
              <a:rPr lang="en-US" altLang="zh-CN" dirty="0"/>
              <a:t>(100 , 1000);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23528" y="5589240"/>
            <a:ext cx="2411254" cy="1111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Thunk</a:t>
            </a:r>
            <a:r>
              <a:rPr lang="en-US" altLang="zh-CN" dirty="0"/>
              <a:t>/</a:t>
            </a:r>
            <a:r>
              <a:rPr lang="en-US" altLang="zh-CN" dirty="0" err="1"/>
              <a:t>cThunk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13" name="右箭头 12"/>
          <p:cNvSpPr/>
          <p:nvPr/>
        </p:nvSpPr>
        <p:spPr>
          <a:xfrm>
            <a:off x="2880826" y="5813073"/>
            <a:ext cx="1152128" cy="6636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474435" y="5586198"/>
            <a:ext cx="3484984" cy="1111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Support Callback function like user32!EnumWindow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3958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Invoke any function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10142" y="1409125"/>
            <a:ext cx="3456384" cy="1327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Translate all </a:t>
            </a:r>
            <a:r>
              <a:rPr lang="en-US" altLang="zh-CN" dirty="0" err="1"/>
              <a:t>param</a:t>
            </a:r>
            <a:r>
              <a:rPr lang="en-US" altLang="zh-CN" dirty="0"/>
              <a:t> to basic type : number and pointer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79512" y="2924944"/>
            <a:ext cx="3487014" cy="1327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Only push number and pointer address to stack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1471193"/>
            <a:ext cx="5081938" cy="448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976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Dynamic binding any function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340768"/>
            <a:ext cx="7011378" cy="515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711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 </a:t>
            </a:r>
            <a:r>
              <a:rPr lang="en-US" altLang="zh-CN" dirty="0" err="1"/>
              <a:t>syscall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23528" y="1412776"/>
            <a:ext cx="439248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Build </a:t>
            </a:r>
            <a:r>
              <a:rPr lang="en-US" altLang="zh-CN" dirty="0" err="1"/>
              <a:t>asm</a:t>
            </a:r>
            <a:r>
              <a:rPr lang="en-US" altLang="zh-CN" dirty="0"/>
              <a:t> instruction in memory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58" y="2564904"/>
            <a:ext cx="4334480" cy="99073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25" y="4005064"/>
            <a:ext cx="4572638" cy="108600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58" y="5445224"/>
            <a:ext cx="3029373" cy="743054"/>
          </a:xfrm>
          <a:prstGeom prst="rect">
            <a:avLst/>
          </a:prstGeom>
        </p:spPr>
      </p:pic>
      <p:sp>
        <p:nvSpPr>
          <p:cNvPr id="10" name="椭圆形标注 9"/>
          <p:cNvSpPr/>
          <p:nvPr/>
        </p:nvSpPr>
        <p:spPr>
          <a:xfrm>
            <a:off x="5179302" y="2420888"/>
            <a:ext cx="1584176" cy="99073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I386</a:t>
            </a:r>
            <a:endParaRPr lang="zh-CN" altLang="en-US" dirty="0"/>
          </a:p>
        </p:txBody>
      </p:sp>
      <p:sp>
        <p:nvSpPr>
          <p:cNvPr id="11" name="椭圆形标注 10"/>
          <p:cNvSpPr/>
          <p:nvPr/>
        </p:nvSpPr>
        <p:spPr>
          <a:xfrm>
            <a:off x="5220072" y="4052696"/>
            <a:ext cx="1584176" cy="99073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WOW64</a:t>
            </a:r>
            <a:endParaRPr lang="zh-CN" altLang="en-US" dirty="0"/>
          </a:p>
        </p:txBody>
      </p:sp>
      <p:sp>
        <p:nvSpPr>
          <p:cNvPr id="12" name="椭圆形标注 11"/>
          <p:cNvSpPr/>
          <p:nvPr/>
        </p:nvSpPr>
        <p:spPr>
          <a:xfrm>
            <a:off x="5179302" y="5321382"/>
            <a:ext cx="1584176" cy="99073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AMD64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3958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Build JS base </a:t>
            </a:r>
            <a:r>
              <a:rPr lang="en-US" altLang="zh-CN" dirty="0" err="1"/>
              <a:t>libraray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531843"/>
            <a:ext cx="1524213" cy="13622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2307974"/>
            <a:ext cx="1514686" cy="181000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204864"/>
            <a:ext cx="1047896" cy="251495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23528" y="1340768"/>
            <a:ext cx="13359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api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339752" y="1385494"/>
            <a:ext cx="13359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shadowssdt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788024" y="1385494"/>
            <a:ext cx="201622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Context routine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3958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About 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work for (NYSE:QIHU)</a:t>
            </a:r>
          </a:p>
          <a:p>
            <a:r>
              <a:rPr lang="en-US" altLang="zh-CN" dirty="0"/>
              <a:t>Finder of :</a:t>
            </a:r>
            <a:br>
              <a:rPr lang="en-US" altLang="zh-CN" dirty="0"/>
            </a:br>
            <a:r>
              <a:rPr lang="en-US" altLang="zh-CN" dirty="0"/>
              <a:t>MS16-018/CVE-2016-0048</a:t>
            </a:r>
            <a:br>
              <a:rPr lang="en-US" altLang="zh-CN" dirty="0"/>
            </a:br>
            <a:r>
              <a:rPr lang="en-US" altLang="zh-CN" dirty="0"/>
              <a:t>MS16-034/CVE-2016-0096</a:t>
            </a:r>
            <a:br>
              <a:rPr lang="en-US" altLang="zh-CN" dirty="0"/>
            </a:br>
            <a:r>
              <a:rPr lang="en-US" altLang="zh-CN" dirty="0"/>
              <a:t>MS16-090/CVE-2016-3252</a:t>
            </a:r>
          </a:p>
          <a:p>
            <a:pPr marL="0" indent="0">
              <a:buNone/>
            </a:pPr>
            <a:r>
              <a:rPr lang="en-US" altLang="zh-CN"/>
              <a:t>    MS16-123/CVE-2016-7211</a:t>
            </a:r>
            <a:br>
              <a:rPr lang="en-US" altLang="zh-CN" dirty="0"/>
            </a:br>
            <a:r>
              <a:rPr lang="en-US" altLang="zh-CN" dirty="0"/>
              <a:t>    more is coming…</a:t>
            </a:r>
          </a:p>
          <a:p>
            <a:r>
              <a:rPr lang="en-US" altLang="zh-CN" dirty="0"/>
              <a:t>Author of </a:t>
            </a:r>
            <a:r>
              <a:rPr lang="en-US" altLang="zh-CN" dirty="0" err="1"/>
              <a:t>Javascript</a:t>
            </a:r>
            <a:r>
              <a:rPr lang="en-US" altLang="zh-CN" dirty="0"/>
              <a:t> Kernel </a:t>
            </a:r>
            <a:r>
              <a:rPr lang="en-US" altLang="zh-CN" dirty="0" err="1"/>
              <a:t>Fuzzer</a:t>
            </a:r>
            <a:r>
              <a:rPr lang="en-US" altLang="zh-CN" dirty="0"/>
              <a:t>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62" y="1628800"/>
            <a:ext cx="1714500" cy="609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2564904"/>
            <a:ext cx="282892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74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Now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1340768"/>
            <a:ext cx="835292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/>
              <a:t>We can finally use JS do anything like c ,</a:t>
            </a:r>
          </a:p>
          <a:p>
            <a:pPr algn="ctr"/>
            <a:r>
              <a:rPr lang="en-US" altLang="zh-CN" sz="4000" dirty="0"/>
              <a:t> let’s go to the kernel , </a:t>
            </a:r>
          </a:p>
          <a:p>
            <a:pPr algn="ctr"/>
            <a:r>
              <a:rPr lang="en-US" altLang="zh-CN" sz="4000" dirty="0"/>
              <a:t>Find the weak of win32k.sys</a:t>
            </a:r>
            <a:endParaRPr lang="zh-CN" altLang="en-US" sz="4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39583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059832" y="1295839"/>
            <a:ext cx="2664296" cy="2205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51520" y="1295839"/>
            <a:ext cx="2376264" cy="2133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46856" y="341783"/>
            <a:ext cx="8229600" cy="1143000"/>
          </a:xfrm>
        </p:spPr>
        <p:txBody>
          <a:bodyPr/>
          <a:lstStyle/>
          <a:p>
            <a:r>
              <a:rPr lang="en-US" altLang="zh-CN" dirty="0"/>
              <a:t>What I use</a:t>
            </a:r>
            <a:endParaRPr lang="zh-CN" altLang="en-US" dirty="0"/>
          </a:p>
        </p:txBody>
      </p:sp>
      <p:sp>
        <p:nvSpPr>
          <p:cNvPr id="4" name="流程图: 过程 3"/>
          <p:cNvSpPr/>
          <p:nvPr/>
        </p:nvSpPr>
        <p:spPr>
          <a:xfrm>
            <a:off x="444420" y="1484784"/>
            <a:ext cx="1944216" cy="76500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js.exe</a:t>
            </a:r>
            <a:endParaRPr lang="zh-CN" altLang="en-US" dirty="0"/>
          </a:p>
        </p:txBody>
      </p:sp>
      <p:sp>
        <p:nvSpPr>
          <p:cNvPr id="5" name="流程图: 过程 4"/>
          <p:cNvSpPr/>
          <p:nvPr/>
        </p:nvSpPr>
        <p:spPr>
          <a:xfrm>
            <a:off x="3275856" y="1484783"/>
            <a:ext cx="2016224" cy="6480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Verifier.exe</a:t>
            </a:r>
            <a:endParaRPr lang="zh-CN" altLang="en-US" dirty="0"/>
          </a:p>
        </p:txBody>
      </p:sp>
      <p:sp>
        <p:nvSpPr>
          <p:cNvPr id="7" name="流程图: 过程 6"/>
          <p:cNvSpPr/>
          <p:nvPr/>
        </p:nvSpPr>
        <p:spPr>
          <a:xfrm>
            <a:off x="384177" y="2492896"/>
            <a:ext cx="1883568" cy="7200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win32kfuzz.js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5" y="4869160"/>
            <a:ext cx="2876550" cy="1590675"/>
          </a:xfrm>
          <a:prstGeom prst="rect">
            <a:avLst/>
          </a:prstGeom>
        </p:spPr>
      </p:pic>
      <p:sp>
        <p:nvSpPr>
          <p:cNvPr id="12" name="椭圆形标注 11"/>
          <p:cNvSpPr/>
          <p:nvPr/>
        </p:nvSpPr>
        <p:spPr>
          <a:xfrm>
            <a:off x="144682" y="3782752"/>
            <a:ext cx="2662875" cy="102210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One Normal PC</a:t>
            </a:r>
            <a:endParaRPr lang="zh-CN" altLang="en-US" dirty="0"/>
          </a:p>
        </p:txBody>
      </p:sp>
      <p:sp>
        <p:nvSpPr>
          <p:cNvPr id="15" name="爆炸形 1 14"/>
          <p:cNvSpPr/>
          <p:nvPr/>
        </p:nvSpPr>
        <p:spPr>
          <a:xfrm>
            <a:off x="3131840" y="3593908"/>
            <a:ext cx="3528392" cy="2952328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 </a:t>
            </a:r>
            <a:r>
              <a:rPr lang="en-US" altLang="zh-CN" dirty="0" err="1"/>
              <a:t>vul</a:t>
            </a:r>
            <a:r>
              <a:rPr lang="en-US" altLang="zh-CN" dirty="0"/>
              <a:t> in win32k in first week</a:t>
            </a:r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1325656"/>
            <a:ext cx="2653427" cy="2268252"/>
          </a:xfrm>
          <a:prstGeom prst="rect">
            <a:avLst/>
          </a:prstGeom>
        </p:spPr>
      </p:pic>
      <p:sp>
        <p:nvSpPr>
          <p:cNvPr id="13" name="流程图: 过程 12"/>
          <p:cNvSpPr/>
          <p:nvPr/>
        </p:nvSpPr>
        <p:spPr>
          <a:xfrm>
            <a:off x="3271177" y="2438839"/>
            <a:ext cx="2016224" cy="6480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DigTool.sys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6957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fuzz kernel?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88638" y="1196752"/>
            <a:ext cx="291632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Choose the </a:t>
            </a:r>
            <a:r>
              <a:rPr lang="en-US" altLang="zh-CN" dirty="0" err="1"/>
              <a:t>complext</a:t>
            </a:r>
            <a:r>
              <a:rPr lang="en-US" altLang="zh-CN" dirty="0"/>
              <a:t> target. 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797557" y="3186809"/>
            <a:ext cx="3024336" cy="3344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More </a:t>
            </a:r>
            <a:r>
              <a:rPr lang="en-US" altLang="zh-CN" dirty="0" err="1"/>
              <a:t>complext</a:t>
            </a:r>
            <a:r>
              <a:rPr lang="en-US" altLang="zh-CN" dirty="0"/>
              <a:t>  , more bugs!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04257" y="3213787"/>
            <a:ext cx="291632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Complext</a:t>
            </a:r>
            <a:r>
              <a:rPr lang="en-US" altLang="zh-CN" dirty="0"/>
              <a:t> Logic. 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88638" y="4466118"/>
            <a:ext cx="291632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Complext</a:t>
            </a:r>
            <a:r>
              <a:rPr lang="en-US" altLang="zh-CN" dirty="0"/>
              <a:t> Relation. 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88638" y="5697252"/>
            <a:ext cx="291632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Complext</a:t>
            </a:r>
            <a:r>
              <a:rPr lang="en-US" altLang="zh-CN" dirty="0"/>
              <a:t> call-path. </a:t>
            </a:r>
            <a:endParaRPr lang="zh-CN" altLang="en-US" dirty="0"/>
          </a:p>
        </p:txBody>
      </p:sp>
      <p:sp>
        <p:nvSpPr>
          <p:cNvPr id="12" name="右箭头 11"/>
          <p:cNvSpPr/>
          <p:nvPr/>
        </p:nvSpPr>
        <p:spPr>
          <a:xfrm>
            <a:off x="4067944" y="4869160"/>
            <a:ext cx="1152128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3995936" y="6008205"/>
            <a:ext cx="1152128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4067944" y="3465815"/>
            <a:ext cx="1152128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>
            <a:off x="827584" y="2492896"/>
            <a:ext cx="504056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下箭头 15"/>
          <p:cNvSpPr/>
          <p:nvPr/>
        </p:nvSpPr>
        <p:spPr>
          <a:xfrm>
            <a:off x="1658363" y="2492896"/>
            <a:ext cx="504056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下箭头 16"/>
          <p:cNvSpPr/>
          <p:nvPr/>
        </p:nvSpPr>
        <p:spPr>
          <a:xfrm>
            <a:off x="2627784" y="2497054"/>
            <a:ext cx="504056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9583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Story of MS16-034/ CVE-2016-0096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828" y="2348880"/>
            <a:ext cx="6077475" cy="43204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375" y="1340768"/>
            <a:ext cx="5973009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9583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Complext</a:t>
            </a:r>
            <a:r>
              <a:rPr lang="en-US" altLang="zh-CN" dirty="0"/>
              <a:t> Relation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0546" y="1340768"/>
            <a:ext cx="809988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After this POC run  , the result is confuse and </a:t>
            </a:r>
            <a:r>
              <a:rPr lang="en-US" altLang="zh-CN" sz="4800" dirty="0" err="1"/>
              <a:t>complext</a:t>
            </a:r>
            <a:r>
              <a:rPr lang="en-US" altLang="zh-CN" sz="4800" dirty="0"/>
              <a:t>  , even me can not say the windows relation clearly. </a:t>
            </a:r>
          </a:p>
          <a:p>
            <a:r>
              <a:rPr lang="en-US" altLang="zh-CN" sz="4800" dirty="0"/>
              <a:t>And so do win32k.sys , </a:t>
            </a:r>
            <a:r>
              <a:rPr lang="en-US" altLang="zh-CN" sz="4800" dirty="0" err="1"/>
              <a:t>haha</a:t>
            </a:r>
            <a:r>
              <a:rPr lang="en-US" altLang="zh-CN" sz="4800" dirty="0"/>
              <a:t>.</a:t>
            </a:r>
            <a:endParaRPr lang="zh-CN" altLang="en-US" sz="4800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636912"/>
            <a:ext cx="3888432" cy="358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9583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First kernel </a:t>
            </a:r>
            <a:r>
              <a:rPr lang="en-US" altLang="zh-CN" dirty="0" err="1"/>
              <a:t>vulnerabliy</a:t>
            </a:r>
            <a:r>
              <a:rPr lang="en-US" altLang="zh-CN" dirty="0"/>
              <a:t> fuzzed via JS!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060848"/>
            <a:ext cx="3744416" cy="356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9583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dirty="0" err="1"/>
              <a:t>undocument</a:t>
            </a:r>
            <a:r>
              <a:rPr lang="en-US" altLang="zh-CN" dirty="0"/>
              <a:t> code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7584" y="1483910"/>
            <a:ext cx="648072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err="1"/>
              <a:t>Fuzzer</a:t>
            </a:r>
            <a:r>
              <a:rPr lang="en-US" altLang="zh-CN" sz="4000" dirty="0"/>
              <a:t> and hacker like </a:t>
            </a:r>
            <a:r>
              <a:rPr lang="en-US" altLang="zh-CN" sz="4000" dirty="0" err="1"/>
              <a:t>undocument</a:t>
            </a:r>
            <a:r>
              <a:rPr lang="en-US" altLang="zh-CN" sz="4000" dirty="0"/>
              <a:t> , it’s usually mean’s some thing </a:t>
            </a:r>
            <a:r>
              <a:rPr lang="en-US" altLang="zh-CN" sz="4000" dirty="0" err="1"/>
              <a:t>powerfull</a:t>
            </a:r>
            <a:r>
              <a:rPr lang="en-US" altLang="zh-CN" sz="4000" dirty="0"/>
              <a:t> and </a:t>
            </a:r>
            <a:r>
              <a:rPr lang="en-US" altLang="zh-CN" sz="4000" dirty="0" err="1"/>
              <a:t>internaly</a:t>
            </a:r>
            <a:r>
              <a:rPr lang="en-US" altLang="zh-CN" sz="4000" dirty="0"/>
              <a:t> , and may be weakly.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1448766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WM_SYSCOMMAND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268760"/>
            <a:ext cx="5372850" cy="4887007"/>
          </a:xfrm>
          <a:prstGeom prst="rect">
            <a:avLst/>
          </a:prstGeom>
        </p:spPr>
      </p:pic>
      <p:sp>
        <p:nvSpPr>
          <p:cNvPr id="6" name="爆炸形 1 5"/>
          <p:cNvSpPr/>
          <p:nvPr/>
        </p:nvSpPr>
        <p:spPr>
          <a:xfrm>
            <a:off x="5572541" y="1196752"/>
            <a:ext cx="2880320" cy="108012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0xF00F ?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699" y="2852936"/>
            <a:ext cx="2591162" cy="251495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71600" y="2327176"/>
            <a:ext cx="475252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Undocument</a:t>
            </a:r>
            <a:r>
              <a:rPr lang="en-US" altLang="zh-CN" dirty="0"/>
              <a:t> != Invalid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98843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/>
              <a:t>story of MS16-034/CVE-2016-0048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12776"/>
            <a:ext cx="7107395" cy="110476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502122"/>
            <a:ext cx="6306430" cy="40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9583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Old and </a:t>
            </a:r>
            <a:r>
              <a:rPr lang="en-US" altLang="zh-CN" dirty="0" err="1"/>
              <a:t>complext</a:t>
            </a:r>
            <a:r>
              <a:rPr lang="en-US" altLang="zh-CN" dirty="0"/>
              <a:t> Code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-180528" y="1372236"/>
            <a:ext cx="547260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Win32k.sys has many old code ,like </a:t>
            </a:r>
            <a:r>
              <a:rPr lang="en-US" altLang="zh-CN" dirty="0" err="1"/>
              <a:t>gdi</a:t>
            </a:r>
            <a:r>
              <a:rPr lang="en-US" altLang="zh-CN" dirty="0"/>
              <a:t> </a:t>
            </a:r>
            <a:r>
              <a:rPr lang="en-US" altLang="zh-CN" dirty="0" err="1"/>
              <a:t>rect</a:t>
            </a:r>
            <a:r>
              <a:rPr lang="en-US" altLang="zh-CN" dirty="0"/>
              <a:t> , </a:t>
            </a:r>
            <a:r>
              <a:rPr lang="en-US" altLang="zh-CN" dirty="0" err="1"/>
              <a:t>regin</a:t>
            </a:r>
            <a:r>
              <a:rPr lang="en-US" altLang="zh-CN" dirty="0"/>
              <a:t> ,  </a:t>
            </a:r>
            <a:r>
              <a:rPr lang="en-US" altLang="zh-CN" dirty="0" err="1"/>
              <a:t>hwnd</a:t>
            </a:r>
            <a:r>
              <a:rPr lang="en-US" altLang="zh-CN" dirty="0"/>
              <a:t> ,  and DC routines.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708920"/>
            <a:ext cx="4991797" cy="224821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43608" y="5373216"/>
            <a:ext cx="547260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Some may even older than me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835" y="1156128"/>
            <a:ext cx="4944165" cy="310558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996952"/>
            <a:ext cx="6239746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958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139" y="1109428"/>
            <a:ext cx="3121479" cy="266429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4016626"/>
            <a:ext cx="3121479" cy="2808312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0404" y="66733"/>
            <a:ext cx="8229600" cy="1143000"/>
          </a:xfrm>
        </p:spPr>
        <p:txBody>
          <a:bodyPr/>
          <a:lstStyle/>
          <a:p>
            <a:r>
              <a:rPr lang="en-US" altLang="zh-CN" dirty="0"/>
              <a:t>Role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07504" y="1628800"/>
            <a:ext cx="151216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Day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34684" y="4365104"/>
            <a:ext cx="148498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Night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2" name="爆炸形 1 1"/>
          <p:cNvSpPr/>
          <p:nvPr/>
        </p:nvSpPr>
        <p:spPr>
          <a:xfrm>
            <a:off x="6084168" y="3825044"/>
            <a:ext cx="2880320" cy="2628292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Vulnerablility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563480" y="1484784"/>
            <a:ext cx="3168352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Driver Developer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78970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DigTool</a:t>
            </a:r>
            <a:r>
              <a:rPr lang="en-US" altLang="zh-CN" dirty="0"/>
              <a:t> – OOB Detect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5" y="2276872"/>
            <a:ext cx="7354326" cy="346758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71600" y="1421316"/>
            <a:ext cx="4824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Verifier can only report at BAD_POOL_HEAD after pool head was corrupt , but with </a:t>
            </a:r>
            <a:r>
              <a:rPr lang="en-US" altLang="zh-CN" dirty="0" err="1"/>
              <a:t>DigTool</a:t>
            </a:r>
            <a:r>
              <a:rPr lang="en-US" altLang="zh-CN" dirty="0"/>
              <a:t> , we can </a:t>
            </a:r>
          </a:p>
          <a:p>
            <a:r>
              <a:rPr lang="en-US" altLang="zh-CN" dirty="0"/>
              <a:t>Catch the exception at first time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789040"/>
            <a:ext cx="8364117" cy="289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68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DigTool</a:t>
            </a:r>
            <a:r>
              <a:rPr lang="en-US" altLang="zh-CN" dirty="0"/>
              <a:t> – UAF Detect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39552" y="1916832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863588" y="1532111"/>
            <a:ext cx="741682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A UAF </a:t>
            </a:r>
            <a:r>
              <a:rPr lang="en-US" altLang="zh-CN" sz="3200" dirty="0" err="1"/>
              <a:t>vul</a:t>
            </a:r>
            <a:r>
              <a:rPr lang="en-US" altLang="zh-CN" sz="3200" dirty="0"/>
              <a:t> , only when it access to a invalid address , it can be reported by verifier , but with </a:t>
            </a:r>
            <a:r>
              <a:rPr lang="en-US" altLang="zh-CN" sz="3200" dirty="0" err="1"/>
              <a:t>DigTool</a:t>
            </a:r>
            <a:r>
              <a:rPr lang="en-US" altLang="zh-CN" sz="3200" dirty="0"/>
              <a:t> , we can record where memory is free , and where is used.</a:t>
            </a:r>
            <a:endParaRPr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3" y="3956217"/>
            <a:ext cx="6468944" cy="458834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3" y="4093408"/>
            <a:ext cx="6120680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8861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39552" y="1916832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Different think about fuzz , cause different result.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2199601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 you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195736" y="1412776"/>
            <a:ext cx="410445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Sorry for my pool </a:t>
            </a:r>
            <a:r>
              <a:rPr lang="en-US" altLang="zh-CN" dirty="0" err="1"/>
              <a:t>english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064" y="2555776"/>
            <a:ext cx="3744416" cy="356444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229272" y="6261764"/>
            <a:ext cx="43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root@tinysec.net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93958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560" y="1556792"/>
            <a:ext cx="1584176" cy="685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Write C code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444208" y="1611887"/>
            <a:ext cx="1224136" cy="719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fuzzer.exe</a:t>
            </a:r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2555776" y="1567795"/>
            <a:ext cx="3290529" cy="7022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Compiled and build</a:t>
            </a:r>
            <a:endParaRPr lang="zh-CN" altLang="en-US" dirty="0"/>
          </a:p>
        </p:txBody>
      </p:sp>
      <p:sp>
        <p:nvSpPr>
          <p:cNvPr id="12" name="下箭头 11"/>
          <p:cNvSpPr/>
          <p:nvPr/>
        </p:nvSpPr>
        <p:spPr>
          <a:xfrm>
            <a:off x="6126561" y="2636912"/>
            <a:ext cx="2088232" cy="20882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Transfer</a:t>
            </a:r>
            <a:endParaRPr lang="zh-CN" altLang="en-US" dirty="0"/>
          </a:p>
        </p:txBody>
      </p:sp>
      <p:pic>
        <p:nvPicPr>
          <p:cNvPr id="13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82" y="2996952"/>
            <a:ext cx="4438393" cy="2843099"/>
          </a:xfrm>
        </p:spPr>
      </p:pic>
      <p:sp>
        <p:nvSpPr>
          <p:cNvPr id="10" name="矩形 9"/>
          <p:cNvSpPr/>
          <p:nvPr/>
        </p:nvSpPr>
        <p:spPr>
          <a:xfrm>
            <a:off x="5580112" y="4797152"/>
            <a:ext cx="3124936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Clean fuzz machine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4036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 need use a script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510" y="4509120"/>
            <a:ext cx="3619500" cy="126682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1043608" y="1772816"/>
            <a:ext cx="3124936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Modify an direct </a:t>
            </a:r>
            <a:r>
              <a:rPr lang="en-US" altLang="zh-CN" dirty="0" err="1"/>
              <a:t>exceute</a:t>
            </a:r>
            <a:r>
              <a:rPr lang="en-US" altLang="zh-CN" dirty="0"/>
              <a:t> on the clean fuzz machine</a:t>
            </a:r>
            <a:endParaRPr lang="zh-CN" altLang="en-US" dirty="0"/>
          </a:p>
        </p:txBody>
      </p:sp>
      <p:sp>
        <p:nvSpPr>
          <p:cNvPr id="9" name="爆炸形 2 8"/>
          <p:cNvSpPr/>
          <p:nvPr/>
        </p:nvSpPr>
        <p:spPr>
          <a:xfrm>
            <a:off x="4860032" y="1412776"/>
            <a:ext cx="3168352" cy="2880320"/>
          </a:xfrm>
          <a:prstGeom prst="irregularSeal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Fast!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210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00811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Compare and chose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268760"/>
            <a:ext cx="2943225" cy="15525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411" y="1268760"/>
            <a:ext cx="2038350" cy="20383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240878"/>
            <a:ext cx="2143125" cy="21431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7" y="3573016"/>
            <a:ext cx="3248025" cy="14097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955" y="3633260"/>
            <a:ext cx="4975778" cy="138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421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</a:t>
            </a:r>
            <a:r>
              <a:rPr lang="en-US" altLang="zh-CN" dirty="0" err="1"/>
              <a:t>Javascript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7544" y="1628800"/>
            <a:ext cx="43924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syntax </a:t>
            </a:r>
            <a:r>
              <a:rPr lang="en-US" altLang="zh-CN" dirty="0" err="1"/>
              <a:t>simliar</a:t>
            </a:r>
            <a:r>
              <a:rPr lang="en-US" altLang="zh-CN" dirty="0"/>
              <a:t> to C</a:t>
            </a:r>
          </a:p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67544" y="2708920"/>
            <a:ext cx="43924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Easy</a:t>
            </a:r>
          </a:p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67544" y="3933056"/>
            <a:ext cx="43924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Simple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27584" y="5085184"/>
            <a:ext cx="388843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Hate Python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4210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But 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9512" y="1340768"/>
            <a:ext cx="331236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Can’t call any win32 </a:t>
            </a:r>
            <a:r>
              <a:rPr lang="en-US" altLang="zh-CN" dirty="0" err="1"/>
              <a:t>api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79512" y="4077072"/>
            <a:ext cx="331236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Can’t call </a:t>
            </a:r>
            <a:r>
              <a:rPr lang="en-US" altLang="zh-CN" dirty="0" err="1"/>
              <a:t>syscall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46651" y="2736303"/>
            <a:ext cx="331236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Can’t directly access memory 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>
            <a:off x="3635896" y="2809832"/>
            <a:ext cx="1728192" cy="8813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爆炸形 1 8"/>
          <p:cNvSpPr/>
          <p:nvPr/>
        </p:nvSpPr>
        <p:spPr>
          <a:xfrm>
            <a:off x="5724128" y="1628800"/>
            <a:ext cx="3275856" cy="3816424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Need a Engine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2519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not Node.js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67544" y="1412776"/>
            <a:ext cx="252028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Asynchronous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67544" y="2780928"/>
            <a:ext cx="252028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Too complex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67544" y="5319667"/>
            <a:ext cx="252028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Can’t do </a:t>
            </a:r>
            <a:r>
              <a:rPr lang="en-US" altLang="zh-CN" dirty="0" err="1"/>
              <a:t>syscall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2285429"/>
            <a:ext cx="2376264" cy="3015779"/>
          </a:xfrm>
          <a:prstGeom prst="rect">
            <a:avLst/>
          </a:prstGeom>
        </p:spPr>
      </p:pic>
      <p:sp>
        <p:nvSpPr>
          <p:cNvPr id="9" name="右箭头 8"/>
          <p:cNvSpPr/>
          <p:nvPr/>
        </p:nvSpPr>
        <p:spPr>
          <a:xfrm>
            <a:off x="3491880" y="2924944"/>
            <a:ext cx="2232248" cy="15841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28700" y="4077072"/>
            <a:ext cx="252028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 pointer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8698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586</Words>
  <Application>Microsoft Office PowerPoint</Application>
  <PresentationFormat>全屏显示(4:3)</PresentationFormat>
  <Paragraphs>135</Paragraphs>
  <Slides>33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7" baseType="lpstr">
      <vt:lpstr>宋体</vt:lpstr>
      <vt:lpstr>Arial</vt:lpstr>
      <vt:lpstr>Calibri</vt:lpstr>
      <vt:lpstr>Office 主题</vt:lpstr>
      <vt:lpstr>Fuzz Windows Kernel Via Javascript </vt:lpstr>
      <vt:lpstr>About Me</vt:lpstr>
      <vt:lpstr>Role</vt:lpstr>
      <vt:lpstr>Background</vt:lpstr>
      <vt:lpstr>I need use a script</vt:lpstr>
      <vt:lpstr>Compare and chose </vt:lpstr>
      <vt:lpstr>Why Javascript?</vt:lpstr>
      <vt:lpstr>But </vt:lpstr>
      <vt:lpstr>Why not Node.js</vt:lpstr>
      <vt:lpstr>Chose Javascript Engine</vt:lpstr>
      <vt:lpstr>finally choise - Chakra</vt:lpstr>
      <vt:lpstr>JSRT Project goal</vt:lpstr>
      <vt:lpstr>JSRT – 3 version and 4 roles</vt:lpstr>
      <vt:lpstr>Directly access memory</vt:lpstr>
      <vt:lpstr>Call win32 api</vt:lpstr>
      <vt:lpstr>Invoke any function</vt:lpstr>
      <vt:lpstr>Dynamic binding any function</vt:lpstr>
      <vt:lpstr>Do syscall</vt:lpstr>
      <vt:lpstr>Build JS base libraray</vt:lpstr>
      <vt:lpstr>Now</vt:lpstr>
      <vt:lpstr>What I use</vt:lpstr>
      <vt:lpstr>How to fuzz kernel?</vt:lpstr>
      <vt:lpstr>Story of MS16-034/ CVE-2016-0096</vt:lpstr>
      <vt:lpstr>Complext Relation</vt:lpstr>
      <vt:lpstr>First kernel vulnerabliy fuzzed via JS!</vt:lpstr>
      <vt:lpstr>The undocument code</vt:lpstr>
      <vt:lpstr>WM_SYSCOMMAND</vt:lpstr>
      <vt:lpstr>story of MS16-034/CVE-2016-0048</vt:lpstr>
      <vt:lpstr>Old and complext Code</vt:lpstr>
      <vt:lpstr>DigTool – OOB Detect</vt:lpstr>
      <vt:lpstr>DigTool – UAF Detect</vt:lpstr>
      <vt:lpstr>final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Fuzz Windows Kernel Via Javascript</dc:title>
  <dc:creator>Tiny</dc:creator>
  <cp:lastModifiedBy>empire</cp:lastModifiedBy>
  <cp:revision>84</cp:revision>
  <dcterms:created xsi:type="dcterms:W3CDTF">2016-04-17T05:20:53Z</dcterms:created>
  <dcterms:modified xsi:type="dcterms:W3CDTF">2016-10-28T02:35:41Z</dcterms:modified>
</cp:coreProperties>
</file>