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47BFC-F94E-4D24-AA27-F03AC05547DB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7223-92B7-4BD2-ADC9-D3CCF03D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4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76A102-715F-41E9-BB00-DCDDD74DEA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486400" cy="4114800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partial church database from lab exercise </a:t>
            </a:r>
            <a:r>
              <a:rPr lang="en-US" baseline="0" smtClean="0"/>
              <a:t>3.1.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9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2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4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4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39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3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61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8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2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57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7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74BE-3C8A-428C-8DCD-79E4E7B96DB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7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6703" y="289728"/>
            <a:ext cx="9365665" cy="3001510"/>
            <a:chOff x="287515" y="2073922"/>
            <a:chExt cx="9365665" cy="3001510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auto">
            <a:xfrm>
              <a:off x="1630680" y="2294463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Arial" charset="0"/>
                </a:rPr>
                <a:t>Player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6151705" y="3377631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Arial" charset="0"/>
                </a:rPr>
                <a:t>Report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auto">
            <a:xfrm>
              <a:off x="4132259" y="4237232"/>
              <a:ext cx="1295400" cy="838200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 smtClean="0">
                  <a:solidFill>
                    <a:prstClr val="black"/>
                  </a:solidFill>
                  <a:latin typeface="Arial" charset="0"/>
                </a:rPr>
                <a:t>ReportMod</a:t>
              </a:r>
              <a:endParaRPr lang="en-US" sz="1400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087" name="AutoShape 7"/>
            <p:cNvCxnSpPr>
              <a:cxnSpLocks noChangeShapeType="1"/>
              <a:stCxn id="46084" idx="3"/>
              <a:endCxn id="102" idx="1"/>
            </p:cNvCxnSpPr>
            <p:nvPr/>
          </p:nvCxnSpPr>
          <p:spPr bwMode="auto">
            <a:xfrm>
              <a:off x="3078480" y="2599263"/>
              <a:ext cx="560825" cy="6480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287515" y="2578551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prstClr val="black"/>
                  </a:solidFill>
                  <a:latin typeface="Arial" charset="0"/>
                </a:rPr>
                <a:t>userName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094" name="AutoShape 14"/>
            <p:cNvCxnSpPr>
              <a:cxnSpLocks noChangeShapeType="1"/>
              <a:stCxn id="46090" idx="6"/>
              <a:endCxn id="46084" idx="1"/>
            </p:cNvCxnSpPr>
            <p:nvPr/>
          </p:nvCxnSpPr>
          <p:spPr bwMode="auto">
            <a:xfrm flipV="1">
              <a:off x="1430515" y="2599263"/>
              <a:ext cx="200165" cy="1697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2" name="Oval 112"/>
            <p:cNvSpPr>
              <a:spLocks noChangeArrowheads="1"/>
            </p:cNvSpPr>
            <p:nvPr/>
          </p:nvSpPr>
          <p:spPr bwMode="auto">
            <a:xfrm>
              <a:off x="287515" y="2073922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dirty="0" err="1" smtClean="0">
                  <a:solidFill>
                    <a:prstClr val="black"/>
                  </a:solidFill>
                  <a:latin typeface="Arial" charset="0"/>
                </a:rPr>
                <a:t>playerID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3" name="AutoShape 113"/>
            <p:cNvCxnSpPr>
              <a:cxnSpLocks noChangeShapeType="1"/>
              <a:stCxn id="46192" idx="6"/>
              <a:endCxn id="46084" idx="1"/>
            </p:cNvCxnSpPr>
            <p:nvPr/>
          </p:nvCxnSpPr>
          <p:spPr bwMode="auto">
            <a:xfrm>
              <a:off x="1430515" y="2264422"/>
              <a:ext cx="200165" cy="3348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4" name="Oval 114"/>
            <p:cNvSpPr>
              <a:spLocks noChangeArrowheads="1"/>
            </p:cNvSpPr>
            <p:nvPr/>
          </p:nvSpPr>
          <p:spPr bwMode="auto">
            <a:xfrm>
              <a:off x="8510180" y="2336066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dirty="0" err="1" smtClean="0">
                  <a:solidFill>
                    <a:prstClr val="black"/>
                  </a:solidFill>
                  <a:latin typeface="Arial" charset="0"/>
                </a:rPr>
                <a:t>reportID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5" name="AutoShape 115"/>
            <p:cNvCxnSpPr>
              <a:cxnSpLocks noChangeShapeType="1"/>
              <a:stCxn id="46194" idx="2"/>
              <a:endCxn id="46085" idx="3"/>
            </p:cNvCxnSpPr>
            <p:nvPr/>
          </p:nvCxnSpPr>
          <p:spPr bwMode="auto">
            <a:xfrm flipH="1">
              <a:off x="7599505" y="2526566"/>
              <a:ext cx="910675" cy="11558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225" name="Text Box 145"/>
            <p:cNvSpPr txBox="1">
              <a:spLocks noChangeArrowheads="1"/>
            </p:cNvSpPr>
            <p:nvPr/>
          </p:nvSpPr>
          <p:spPr bwMode="auto">
            <a:xfrm>
              <a:off x="3038240" y="2305674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6" name="Text Box 149"/>
            <p:cNvSpPr txBox="1">
              <a:spLocks noChangeArrowheads="1"/>
            </p:cNvSpPr>
            <p:nvPr/>
          </p:nvSpPr>
          <p:spPr bwMode="auto">
            <a:xfrm>
              <a:off x="5674272" y="3002177"/>
              <a:ext cx="5229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{0,*}</a:t>
              </a:r>
            </a:p>
          </p:txBody>
        </p:sp>
        <p:cxnSp>
          <p:nvCxnSpPr>
            <p:cNvPr id="103" name="AutoShape 7"/>
            <p:cNvCxnSpPr>
              <a:cxnSpLocks noChangeShapeType="1"/>
              <a:stCxn id="46086" idx="3"/>
              <a:endCxn id="46085" idx="1"/>
            </p:cNvCxnSpPr>
            <p:nvPr/>
          </p:nvCxnSpPr>
          <p:spPr bwMode="auto">
            <a:xfrm flipV="1">
              <a:off x="5427659" y="3682431"/>
              <a:ext cx="724046" cy="9739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2" name="AutoShape 4"/>
          <p:cNvSpPr>
            <a:spLocks noChangeArrowheads="1"/>
          </p:cNvSpPr>
          <p:nvPr/>
        </p:nvSpPr>
        <p:spPr bwMode="auto">
          <a:xfrm>
            <a:off x="2022424" y="2633831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Mod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83" name="AutoShape 7"/>
          <p:cNvCxnSpPr>
            <a:cxnSpLocks noChangeShapeType="1"/>
            <a:stCxn id="82" idx="3"/>
            <a:endCxn id="46086" idx="1"/>
          </p:cNvCxnSpPr>
          <p:nvPr/>
        </p:nvCxnSpPr>
        <p:spPr bwMode="auto">
          <a:xfrm flipV="1">
            <a:off x="3470224" y="2872138"/>
            <a:ext cx="571223" cy="664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5" name="Oval 10"/>
          <p:cNvSpPr>
            <a:spLocks noChangeArrowheads="1"/>
          </p:cNvSpPr>
          <p:nvPr/>
        </p:nvSpPr>
        <p:spPr bwMode="auto">
          <a:xfrm>
            <a:off x="44303" y="2665583"/>
            <a:ext cx="134189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modName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6" name="Oval 11"/>
          <p:cNvSpPr>
            <a:spLocks noChangeArrowheads="1"/>
          </p:cNvSpPr>
          <p:nvPr/>
        </p:nvSpPr>
        <p:spPr bwMode="auto">
          <a:xfrm>
            <a:off x="97884" y="3129131"/>
            <a:ext cx="1318355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dateReleased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89" name="AutoShape 14"/>
          <p:cNvCxnSpPr>
            <a:cxnSpLocks noChangeShapeType="1"/>
            <a:stCxn id="85" idx="6"/>
            <a:endCxn id="82" idx="1"/>
          </p:cNvCxnSpPr>
          <p:nvPr/>
        </p:nvCxnSpPr>
        <p:spPr bwMode="auto">
          <a:xfrm>
            <a:off x="1386202" y="2856083"/>
            <a:ext cx="636222" cy="825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0" name="Oval 112"/>
          <p:cNvSpPr>
            <a:spLocks noChangeArrowheads="1"/>
          </p:cNvSpPr>
          <p:nvPr/>
        </p:nvSpPr>
        <p:spPr bwMode="auto">
          <a:xfrm>
            <a:off x="120797" y="2094083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modID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1" name="Text Box 145"/>
          <p:cNvSpPr txBox="1">
            <a:spLocks noChangeArrowheads="1"/>
          </p:cNvSpPr>
          <p:nvPr/>
        </p:nvSpPr>
        <p:spPr bwMode="auto">
          <a:xfrm>
            <a:off x="3548493" y="261224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92" name="AutoShape 13"/>
          <p:cNvCxnSpPr>
            <a:cxnSpLocks noChangeShapeType="1"/>
            <a:stCxn id="90" idx="6"/>
            <a:endCxn id="82" idx="1"/>
          </p:cNvCxnSpPr>
          <p:nvPr/>
        </p:nvCxnSpPr>
        <p:spPr bwMode="auto">
          <a:xfrm>
            <a:off x="1263797" y="2284583"/>
            <a:ext cx="758627" cy="6540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" name="AutoShape 13"/>
          <p:cNvCxnSpPr>
            <a:cxnSpLocks noChangeShapeType="1"/>
            <a:stCxn id="86" idx="6"/>
            <a:endCxn id="82" idx="1"/>
          </p:cNvCxnSpPr>
          <p:nvPr/>
        </p:nvCxnSpPr>
        <p:spPr bwMode="auto">
          <a:xfrm flipV="1">
            <a:off x="1416239" y="2938631"/>
            <a:ext cx="60618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" name="AutoShape 6"/>
          <p:cNvSpPr>
            <a:spLocks noChangeArrowheads="1"/>
          </p:cNvSpPr>
          <p:nvPr/>
        </p:nvSpPr>
        <p:spPr bwMode="auto">
          <a:xfrm>
            <a:off x="3548493" y="1044043"/>
            <a:ext cx="1948188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ReportSubmission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20" name="AutoShape 7"/>
          <p:cNvCxnSpPr>
            <a:cxnSpLocks noChangeShapeType="1"/>
            <a:stCxn id="102" idx="3"/>
            <a:endCxn id="46085" idx="1"/>
          </p:cNvCxnSpPr>
          <p:nvPr/>
        </p:nvCxnSpPr>
        <p:spPr bwMode="auto">
          <a:xfrm>
            <a:off x="5496681" y="1463143"/>
            <a:ext cx="564212" cy="4350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7" name="Oval 114"/>
          <p:cNvSpPr>
            <a:spLocks noChangeArrowheads="1"/>
          </p:cNvSpPr>
          <p:nvPr/>
        </p:nvSpPr>
        <p:spPr bwMode="auto">
          <a:xfrm>
            <a:off x="8215896" y="1087158"/>
            <a:ext cx="174344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Arial" charset="0"/>
              </a:rPr>
              <a:t>dateSubmitted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38" name="AutoShape 115"/>
          <p:cNvCxnSpPr>
            <a:cxnSpLocks noChangeShapeType="1"/>
            <a:stCxn id="137" idx="2"/>
            <a:endCxn id="46085" idx="3"/>
          </p:cNvCxnSpPr>
          <p:nvPr/>
        </p:nvCxnSpPr>
        <p:spPr bwMode="auto">
          <a:xfrm flipH="1">
            <a:off x="7508693" y="1277658"/>
            <a:ext cx="707203" cy="620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9" name="Oval 114"/>
          <p:cNvSpPr>
            <a:spLocks noChangeArrowheads="1"/>
          </p:cNvSpPr>
          <p:nvPr/>
        </p:nvSpPr>
        <p:spPr bwMode="auto">
          <a:xfrm>
            <a:off x="8072905" y="1624356"/>
            <a:ext cx="2221482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datePlayed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40" name="AutoShape 115"/>
          <p:cNvCxnSpPr>
            <a:cxnSpLocks noChangeShapeType="1"/>
            <a:stCxn id="139" idx="2"/>
            <a:endCxn id="46085" idx="3"/>
          </p:cNvCxnSpPr>
          <p:nvPr/>
        </p:nvCxnSpPr>
        <p:spPr bwMode="auto">
          <a:xfrm flipH="1">
            <a:off x="7508693" y="1814856"/>
            <a:ext cx="564212" cy="83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3" name="Text Box 149"/>
          <p:cNvSpPr txBox="1">
            <a:spLocks noChangeArrowheads="1"/>
          </p:cNvSpPr>
          <p:nvPr/>
        </p:nvSpPr>
        <p:spPr bwMode="auto">
          <a:xfrm>
            <a:off x="5555725" y="2458351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79" name="AutoShape 4"/>
          <p:cNvSpPr>
            <a:spLocks noChangeArrowheads="1"/>
          </p:cNvSpPr>
          <p:nvPr/>
        </p:nvSpPr>
        <p:spPr bwMode="auto">
          <a:xfrm>
            <a:off x="2017594" y="4757393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Game</a:t>
            </a: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43557" y="4698388"/>
            <a:ext cx="134189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gameName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7" name="Oval 11"/>
          <p:cNvSpPr>
            <a:spLocks noChangeArrowheads="1"/>
          </p:cNvSpPr>
          <p:nvPr/>
        </p:nvSpPr>
        <p:spPr bwMode="auto">
          <a:xfrm>
            <a:off x="121430" y="5229116"/>
            <a:ext cx="1318355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dateReleased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8" name="Oval 112"/>
          <p:cNvSpPr>
            <a:spLocks noChangeArrowheads="1"/>
          </p:cNvSpPr>
          <p:nvPr/>
        </p:nvSpPr>
        <p:spPr bwMode="auto">
          <a:xfrm>
            <a:off x="97884" y="4191400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gameID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99" name="AutoShape 13"/>
          <p:cNvCxnSpPr>
            <a:cxnSpLocks noChangeShapeType="1"/>
            <a:stCxn id="98" idx="6"/>
            <a:endCxn id="79" idx="1"/>
          </p:cNvCxnSpPr>
          <p:nvPr/>
        </p:nvCxnSpPr>
        <p:spPr bwMode="auto">
          <a:xfrm>
            <a:off x="1240884" y="4381900"/>
            <a:ext cx="776710" cy="680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" name="AutoShape 13"/>
          <p:cNvCxnSpPr>
            <a:cxnSpLocks noChangeShapeType="1"/>
            <a:stCxn id="97" idx="6"/>
            <a:endCxn id="79" idx="1"/>
          </p:cNvCxnSpPr>
          <p:nvPr/>
        </p:nvCxnSpPr>
        <p:spPr bwMode="auto">
          <a:xfrm flipV="1">
            <a:off x="1439785" y="5062193"/>
            <a:ext cx="577809" cy="3574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1" name="AutoShape 13"/>
          <p:cNvCxnSpPr>
            <a:cxnSpLocks noChangeShapeType="1"/>
            <a:stCxn id="95" idx="6"/>
            <a:endCxn id="79" idx="1"/>
          </p:cNvCxnSpPr>
          <p:nvPr/>
        </p:nvCxnSpPr>
        <p:spPr bwMode="auto">
          <a:xfrm>
            <a:off x="1385456" y="4888888"/>
            <a:ext cx="632138" cy="1733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4" name="AutoShape 6"/>
          <p:cNvSpPr>
            <a:spLocks noChangeArrowheads="1"/>
          </p:cNvSpPr>
          <p:nvPr/>
        </p:nvSpPr>
        <p:spPr bwMode="auto">
          <a:xfrm>
            <a:off x="2093794" y="3592679"/>
            <a:ext cx="1295400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GameMod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05" name="AutoShape 13"/>
          <p:cNvCxnSpPr>
            <a:cxnSpLocks noChangeShapeType="1"/>
            <a:stCxn id="104" idx="2"/>
            <a:endCxn id="79" idx="0"/>
          </p:cNvCxnSpPr>
          <p:nvPr/>
        </p:nvCxnSpPr>
        <p:spPr bwMode="auto">
          <a:xfrm>
            <a:off x="2741494" y="4430879"/>
            <a:ext cx="0" cy="3265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6" name="AutoShape 13"/>
          <p:cNvCxnSpPr>
            <a:cxnSpLocks noChangeShapeType="1"/>
            <a:stCxn id="82" idx="2"/>
            <a:endCxn id="104" idx="0"/>
          </p:cNvCxnSpPr>
          <p:nvPr/>
        </p:nvCxnSpPr>
        <p:spPr bwMode="auto">
          <a:xfrm flipH="1">
            <a:off x="2741494" y="3243431"/>
            <a:ext cx="4830" cy="3492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" name="Text Box 145"/>
          <p:cNvSpPr txBox="1">
            <a:spLocks noChangeArrowheads="1"/>
          </p:cNvSpPr>
          <p:nvPr/>
        </p:nvSpPr>
        <p:spPr bwMode="auto">
          <a:xfrm>
            <a:off x="2720831" y="446392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8" name="Text Box 149"/>
          <p:cNvSpPr txBox="1">
            <a:spLocks noChangeArrowheads="1"/>
          </p:cNvSpPr>
          <p:nvPr/>
        </p:nvSpPr>
        <p:spPr bwMode="auto">
          <a:xfrm>
            <a:off x="2708580" y="3224250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09" name="AutoShape 4"/>
          <p:cNvSpPr>
            <a:spLocks noChangeArrowheads="1"/>
          </p:cNvSpPr>
          <p:nvPr/>
        </p:nvSpPr>
        <p:spPr bwMode="auto">
          <a:xfrm>
            <a:off x="5305615" y="3451557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Chapter</a:t>
            </a:r>
            <a:endParaRPr lang="en-US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0" name="AutoShape 6"/>
          <p:cNvSpPr>
            <a:spLocks noChangeArrowheads="1"/>
          </p:cNvSpPr>
          <p:nvPr/>
        </p:nvSpPr>
        <p:spPr bwMode="auto">
          <a:xfrm>
            <a:off x="6859565" y="2577531"/>
            <a:ext cx="1295400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ReportChapter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11" name="AutoShape 7"/>
          <p:cNvCxnSpPr>
            <a:cxnSpLocks noChangeShapeType="1"/>
            <a:stCxn id="110" idx="0"/>
            <a:endCxn id="46085" idx="2"/>
          </p:cNvCxnSpPr>
          <p:nvPr/>
        </p:nvCxnSpPr>
        <p:spPr bwMode="auto">
          <a:xfrm flipH="1" flipV="1">
            <a:off x="6784793" y="2203037"/>
            <a:ext cx="722472" cy="3744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" name="AutoShape 7"/>
          <p:cNvCxnSpPr>
            <a:cxnSpLocks noChangeShapeType="1"/>
            <a:stCxn id="109" idx="0"/>
            <a:endCxn id="110" idx="1"/>
          </p:cNvCxnSpPr>
          <p:nvPr/>
        </p:nvCxnSpPr>
        <p:spPr bwMode="auto">
          <a:xfrm flipV="1">
            <a:off x="6029515" y="2996631"/>
            <a:ext cx="830050" cy="4549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9" name="Text Box 149"/>
          <p:cNvSpPr txBox="1">
            <a:spLocks noChangeArrowheads="1"/>
          </p:cNvSpPr>
          <p:nvPr/>
        </p:nvSpPr>
        <p:spPr bwMode="auto">
          <a:xfrm>
            <a:off x="6355825" y="2219952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21" name="Text Box 149"/>
          <p:cNvSpPr txBox="1">
            <a:spLocks noChangeArrowheads="1"/>
          </p:cNvSpPr>
          <p:nvPr/>
        </p:nvSpPr>
        <p:spPr bwMode="auto">
          <a:xfrm>
            <a:off x="6362271" y="3156641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22" name="Oval 112"/>
          <p:cNvSpPr>
            <a:spLocks noChangeArrowheads="1"/>
          </p:cNvSpPr>
          <p:nvPr/>
        </p:nvSpPr>
        <p:spPr bwMode="auto">
          <a:xfrm>
            <a:off x="3705065" y="3433162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chapterID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3" name="Oval 112"/>
          <p:cNvSpPr>
            <a:spLocks noChangeArrowheads="1"/>
          </p:cNvSpPr>
          <p:nvPr/>
        </p:nvSpPr>
        <p:spPr bwMode="auto">
          <a:xfrm>
            <a:off x="3714134" y="3981539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chapterName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24" name="AutoShape 7"/>
          <p:cNvCxnSpPr>
            <a:cxnSpLocks noChangeShapeType="1"/>
            <a:stCxn id="122" idx="6"/>
            <a:endCxn id="109" idx="1"/>
          </p:cNvCxnSpPr>
          <p:nvPr/>
        </p:nvCxnSpPr>
        <p:spPr bwMode="auto">
          <a:xfrm>
            <a:off x="4848065" y="3623662"/>
            <a:ext cx="457550" cy="1326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" name="AutoShape 7"/>
          <p:cNvCxnSpPr>
            <a:cxnSpLocks noChangeShapeType="1"/>
            <a:stCxn id="123" idx="6"/>
            <a:endCxn id="109" idx="1"/>
          </p:cNvCxnSpPr>
          <p:nvPr/>
        </p:nvCxnSpPr>
        <p:spPr bwMode="auto">
          <a:xfrm flipV="1">
            <a:off x="4857134" y="3756357"/>
            <a:ext cx="448481" cy="4156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0" name="AutoShape 4"/>
          <p:cNvSpPr>
            <a:spLocks noChangeArrowheads="1"/>
          </p:cNvSpPr>
          <p:nvPr/>
        </p:nvSpPr>
        <p:spPr bwMode="auto">
          <a:xfrm>
            <a:off x="7118322" y="5971899"/>
            <a:ext cx="2073286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Arial" charset="0"/>
              </a:rPr>
              <a:t>GameplayElement</a:t>
            </a:r>
            <a:endParaRPr lang="en-US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1" name="AutoShape 6"/>
          <p:cNvSpPr>
            <a:spLocks noChangeArrowheads="1"/>
          </p:cNvSpPr>
          <p:nvPr/>
        </p:nvSpPr>
        <p:spPr bwMode="auto">
          <a:xfrm>
            <a:off x="6129885" y="4285277"/>
            <a:ext cx="2072283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IntroducedElements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34" name="AutoShape 7"/>
          <p:cNvCxnSpPr>
            <a:cxnSpLocks noChangeShapeType="1"/>
            <a:stCxn id="131" idx="0"/>
            <a:endCxn id="110" idx="2"/>
          </p:cNvCxnSpPr>
          <p:nvPr/>
        </p:nvCxnSpPr>
        <p:spPr bwMode="auto">
          <a:xfrm flipV="1">
            <a:off x="7166027" y="3415731"/>
            <a:ext cx="341238" cy="8695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5" name="Text Box 149"/>
          <p:cNvSpPr txBox="1">
            <a:spLocks noChangeArrowheads="1"/>
          </p:cNvSpPr>
          <p:nvPr/>
        </p:nvSpPr>
        <p:spPr bwMode="auto">
          <a:xfrm>
            <a:off x="7255529" y="5651539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46" name="AutoShape 6"/>
          <p:cNvSpPr>
            <a:spLocks noChangeArrowheads="1"/>
          </p:cNvSpPr>
          <p:nvPr/>
        </p:nvSpPr>
        <p:spPr bwMode="auto">
          <a:xfrm>
            <a:off x="8614780" y="4175036"/>
            <a:ext cx="2072283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TestedElements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49" name="AutoShape 7"/>
          <p:cNvCxnSpPr>
            <a:cxnSpLocks noChangeShapeType="1"/>
            <a:stCxn id="146" idx="0"/>
            <a:endCxn id="110" idx="2"/>
          </p:cNvCxnSpPr>
          <p:nvPr/>
        </p:nvCxnSpPr>
        <p:spPr bwMode="auto">
          <a:xfrm flipH="1" flipV="1">
            <a:off x="7507265" y="3415731"/>
            <a:ext cx="2143657" cy="7593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" name="AutoShape 7"/>
          <p:cNvCxnSpPr>
            <a:cxnSpLocks noChangeShapeType="1"/>
            <a:stCxn id="146" idx="2"/>
            <a:endCxn id="130" idx="0"/>
          </p:cNvCxnSpPr>
          <p:nvPr/>
        </p:nvCxnSpPr>
        <p:spPr bwMode="auto">
          <a:xfrm flipH="1">
            <a:off x="8154965" y="5013236"/>
            <a:ext cx="1495957" cy="95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" name="AutoShape 7"/>
          <p:cNvCxnSpPr>
            <a:cxnSpLocks noChangeShapeType="1"/>
            <a:stCxn id="130" idx="0"/>
            <a:endCxn id="131" idx="2"/>
          </p:cNvCxnSpPr>
          <p:nvPr/>
        </p:nvCxnSpPr>
        <p:spPr bwMode="auto">
          <a:xfrm flipH="1" flipV="1">
            <a:off x="7166027" y="5123477"/>
            <a:ext cx="988938" cy="8484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5" name="Text Box 149"/>
          <p:cNvSpPr txBox="1">
            <a:spLocks noChangeArrowheads="1"/>
          </p:cNvSpPr>
          <p:nvPr/>
        </p:nvSpPr>
        <p:spPr bwMode="auto">
          <a:xfrm>
            <a:off x="6551869" y="6044705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67" name="Oval 112"/>
          <p:cNvSpPr>
            <a:spLocks noChangeArrowheads="1"/>
          </p:cNvSpPr>
          <p:nvPr/>
        </p:nvSpPr>
        <p:spPr bwMode="auto">
          <a:xfrm>
            <a:off x="9801614" y="5514743"/>
            <a:ext cx="252747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gameplayElementID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8" name="Oval 112"/>
          <p:cNvSpPr>
            <a:spLocks noChangeArrowheads="1"/>
          </p:cNvSpPr>
          <p:nvPr/>
        </p:nvSpPr>
        <p:spPr bwMode="auto">
          <a:xfrm>
            <a:off x="9496611" y="6316755"/>
            <a:ext cx="271705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gameplayElementName</a:t>
            </a:r>
            <a:endParaRPr lang="en-US" sz="1600" dirty="0" smtClean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69" name="AutoShape 7"/>
          <p:cNvCxnSpPr>
            <a:cxnSpLocks noChangeShapeType="1"/>
            <a:stCxn id="130" idx="3"/>
            <a:endCxn id="167" idx="2"/>
          </p:cNvCxnSpPr>
          <p:nvPr/>
        </p:nvCxnSpPr>
        <p:spPr bwMode="auto">
          <a:xfrm flipV="1">
            <a:off x="9191608" y="5705243"/>
            <a:ext cx="610006" cy="5714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2" name="AutoShape 7"/>
          <p:cNvCxnSpPr>
            <a:cxnSpLocks noChangeShapeType="1"/>
            <a:stCxn id="130" idx="3"/>
            <a:endCxn id="168" idx="2"/>
          </p:cNvCxnSpPr>
          <p:nvPr/>
        </p:nvCxnSpPr>
        <p:spPr bwMode="auto">
          <a:xfrm>
            <a:off x="9191608" y="6276699"/>
            <a:ext cx="305003" cy="2305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6" name="AutoShape 7"/>
          <p:cNvCxnSpPr>
            <a:cxnSpLocks noChangeShapeType="1"/>
            <a:stCxn id="110" idx="3"/>
            <a:endCxn id="179" idx="2"/>
          </p:cNvCxnSpPr>
          <p:nvPr/>
        </p:nvCxnSpPr>
        <p:spPr bwMode="auto">
          <a:xfrm>
            <a:off x="8154965" y="2996631"/>
            <a:ext cx="1407403" cy="340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9" name="Oval 112"/>
          <p:cNvSpPr>
            <a:spLocks noChangeArrowheads="1"/>
          </p:cNvSpPr>
          <p:nvPr/>
        </p:nvSpPr>
        <p:spPr bwMode="auto">
          <a:xfrm>
            <a:off x="9562368" y="2840207"/>
            <a:ext cx="252747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Arial" charset="0"/>
              </a:rPr>
              <a:t>timePlayed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3" name="Oval 114"/>
          <p:cNvSpPr>
            <a:spLocks noChangeArrowheads="1"/>
          </p:cNvSpPr>
          <p:nvPr/>
        </p:nvSpPr>
        <p:spPr bwMode="auto">
          <a:xfrm>
            <a:off x="8374961" y="2218119"/>
            <a:ext cx="123181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</a:rPr>
              <a:t>rating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87" name="AutoShape 115"/>
          <p:cNvCxnSpPr>
            <a:cxnSpLocks noChangeShapeType="1"/>
            <a:stCxn id="183" idx="2"/>
            <a:endCxn id="46085" idx="3"/>
          </p:cNvCxnSpPr>
          <p:nvPr/>
        </p:nvCxnSpPr>
        <p:spPr bwMode="auto">
          <a:xfrm flipH="1" flipV="1">
            <a:off x="7508693" y="1898237"/>
            <a:ext cx="866268" cy="510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" name="AutoShape 7"/>
          <p:cNvCxnSpPr>
            <a:cxnSpLocks noChangeShapeType="1"/>
            <a:stCxn id="198" idx="3"/>
            <a:endCxn id="130" idx="1"/>
          </p:cNvCxnSpPr>
          <p:nvPr/>
        </p:nvCxnSpPr>
        <p:spPr bwMode="auto">
          <a:xfrm flipV="1">
            <a:off x="6063758" y="6276699"/>
            <a:ext cx="1054564" cy="1607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8" name="AutoShape 6"/>
          <p:cNvSpPr>
            <a:spLocks noChangeArrowheads="1"/>
          </p:cNvSpPr>
          <p:nvPr/>
        </p:nvSpPr>
        <p:spPr bwMode="auto">
          <a:xfrm>
            <a:off x="4399622" y="6018315"/>
            <a:ext cx="1664136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gameplayElement</a:t>
            </a:r>
            <a:endParaRPr lang="en-US" sz="1400" dirty="0" smtClean="0">
              <a:solidFill>
                <a:prstClr val="black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-Category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00" name="AutoShape 4"/>
          <p:cNvSpPr>
            <a:spLocks noChangeArrowheads="1"/>
          </p:cNvSpPr>
          <p:nvPr/>
        </p:nvSpPr>
        <p:spPr bwMode="auto">
          <a:xfrm>
            <a:off x="1635570" y="6140697"/>
            <a:ext cx="2073286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Arial" charset="0"/>
              </a:rPr>
              <a:t>GameplayCategory</a:t>
            </a:r>
            <a:endParaRPr lang="en-US" dirty="0" smtClean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01" name="AutoShape 7"/>
          <p:cNvCxnSpPr>
            <a:cxnSpLocks noChangeShapeType="1"/>
            <a:stCxn id="200" idx="3"/>
            <a:endCxn id="198" idx="1"/>
          </p:cNvCxnSpPr>
          <p:nvPr/>
        </p:nvCxnSpPr>
        <p:spPr bwMode="auto">
          <a:xfrm flipV="1">
            <a:off x="3708856" y="6437415"/>
            <a:ext cx="690766" cy="80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9" name="Oval 10"/>
          <p:cNvSpPr>
            <a:spLocks noChangeArrowheads="1"/>
          </p:cNvSpPr>
          <p:nvPr/>
        </p:nvSpPr>
        <p:spPr bwMode="auto">
          <a:xfrm>
            <a:off x="-8768" y="6369297"/>
            <a:ext cx="134189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categoryName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" name="Oval 112"/>
          <p:cNvSpPr>
            <a:spLocks noChangeArrowheads="1"/>
          </p:cNvSpPr>
          <p:nvPr/>
        </p:nvSpPr>
        <p:spPr bwMode="auto">
          <a:xfrm>
            <a:off x="45559" y="5862309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categoryID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11" name="AutoShape 13"/>
          <p:cNvCxnSpPr>
            <a:cxnSpLocks noChangeShapeType="1"/>
            <a:stCxn id="210" idx="6"/>
            <a:endCxn id="200" idx="1"/>
          </p:cNvCxnSpPr>
          <p:nvPr/>
        </p:nvCxnSpPr>
        <p:spPr bwMode="auto">
          <a:xfrm>
            <a:off x="1188559" y="6052809"/>
            <a:ext cx="447011" cy="392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2" name="AutoShape 13"/>
          <p:cNvCxnSpPr>
            <a:cxnSpLocks noChangeShapeType="1"/>
            <a:stCxn id="209" idx="6"/>
            <a:endCxn id="200" idx="1"/>
          </p:cNvCxnSpPr>
          <p:nvPr/>
        </p:nvCxnSpPr>
        <p:spPr bwMode="auto">
          <a:xfrm flipV="1">
            <a:off x="1333131" y="6445497"/>
            <a:ext cx="302439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9" name="Text Box 145"/>
          <p:cNvSpPr txBox="1">
            <a:spLocks noChangeArrowheads="1"/>
          </p:cNvSpPr>
          <p:nvPr/>
        </p:nvSpPr>
        <p:spPr bwMode="auto">
          <a:xfrm>
            <a:off x="3810567" y="607364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84" name="AutoShape 7"/>
          <p:cNvCxnSpPr>
            <a:cxnSpLocks noChangeShapeType="1"/>
            <a:stCxn id="87" idx="6"/>
            <a:endCxn id="131" idx="1"/>
          </p:cNvCxnSpPr>
          <p:nvPr/>
        </p:nvCxnSpPr>
        <p:spPr bwMode="auto">
          <a:xfrm flipH="1" flipV="1">
            <a:off x="6129885" y="4704377"/>
            <a:ext cx="76200" cy="4869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7" name="Oval 112"/>
          <p:cNvSpPr>
            <a:spLocks noChangeArrowheads="1"/>
          </p:cNvSpPr>
          <p:nvPr/>
        </p:nvSpPr>
        <p:spPr bwMode="auto">
          <a:xfrm>
            <a:off x="5063085" y="5000861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</a:rPr>
              <a:t>comment</a:t>
            </a:r>
          </a:p>
        </p:txBody>
      </p:sp>
      <p:cxnSp>
        <p:nvCxnSpPr>
          <p:cNvPr id="136" name="AutoShape 7"/>
          <p:cNvCxnSpPr>
            <a:cxnSpLocks noChangeShapeType="1"/>
            <a:stCxn id="146" idx="3"/>
            <a:endCxn id="141" idx="2"/>
          </p:cNvCxnSpPr>
          <p:nvPr/>
        </p:nvCxnSpPr>
        <p:spPr bwMode="auto">
          <a:xfrm flipV="1">
            <a:off x="10687063" y="4527609"/>
            <a:ext cx="393653" cy="665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1" name="Oval 112"/>
          <p:cNvSpPr>
            <a:spLocks noChangeArrowheads="1"/>
          </p:cNvSpPr>
          <p:nvPr/>
        </p:nvSpPr>
        <p:spPr bwMode="auto">
          <a:xfrm>
            <a:off x="11080716" y="4337109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</a:rPr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187726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72</Words>
  <Application>Microsoft Office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Vander Linden</dc:creator>
  <cp:lastModifiedBy>Derek Dik</cp:lastModifiedBy>
  <cp:revision>21</cp:revision>
  <dcterms:created xsi:type="dcterms:W3CDTF">2017-02-08T20:00:47Z</dcterms:created>
  <dcterms:modified xsi:type="dcterms:W3CDTF">2017-03-03T20:36:15Z</dcterms:modified>
</cp:coreProperties>
</file>