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47BFC-F94E-4D24-AA27-F03AC05547DB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7223-92B7-4BD2-ADC9-D3CCF03D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4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76A102-715F-41E9-BB00-DCDDD74DEA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486400" cy="4114800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partial church database from lab exercise </a:t>
            </a:r>
            <a:r>
              <a:rPr lang="en-US" baseline="0" smtClean="0"/>
              <a:t>3.1.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9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2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24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24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6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142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39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3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61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8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72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57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87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7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9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8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7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6703" y="0"/>
            <a:ext cx="9365665" cy="1175357"/>
            <a:chOff x="287515" y="1784194"/>
            <a:chExt cx="9365665" cy="1175357"/>
          </a:xfrm>
        </p:grpSpPr>
        <p:sp>
          <p:nvSpPr>
            <p:cNvPr id="46084" name="AutoShape 4"/>
            <p:cNvSpPr>
              <a:spLocks noChangeArrowheads="1"/>
            </p:cNvSpPr>
            <p:nvPr/>
          </p:nvSpPr>
          <p:spPr bwMode="auto">
            <a:xfrm>
              <a:off x="1630680" y="2294463"/>
              <a:ext cx="1447800" cy="6096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Arial" charset="0"/>
                </a:rPr>
                <a:t>Player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auto">
            <a:xfrm>
              <a:off x="6223200" y="2294463"/>
              <a:ext cx="1447800" cy="6096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Arial" charset="0"/>
                </a:rPr>
                <a:t>Report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087" name="AutoShape 7"/>
            <p:cNvCxnSpPr>
              <a:cxnSpLocks noChangeShapeType="1"/>
              <a:stCxn id="46084" idx="3"/>
              <a:endCxn id="102" idx="1"/>
            </p:cNvCxnSpPr>
            <p:nvPr/>
          </p:nvCxnSpPr>
          <p:spPr bwMode="auto">
            <a:xfrm>
              <a:off x="3078480" y="2599263"/>
              <a:ext cx="5127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287515" y="2578551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 smtClean="0">
                  <a:solidFill>
                    <a:prstClr val="black"/>
                  </a:solidFill>
                  <a:latin typeface="Arial" charset="0"/>
                </a:rPr>
                <a:t>userName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094" name="AutoShape 14"/>
            <p:cNvCxnSpPr>
              <a:cxnSpLocks noChangeShapeType="1"/>
              <a:stCxn id="46090" idx="6"/>
              <a:endCxn id="46084" idx="1"/>
            </p:cNvCxnSpPr>
            <p:nvPr/>
          </p:nvCxnSpPr>
          <p:spPr bwMode="auto">
            <a:xfrm flipV="1">
              <a:off x="1430515" y="2599263"/>
              <a:ext cx="200165" cy="1697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192" name="Oval 112"/>
            <p:cNvSpPr>
              <a:spLocks noChangeArrowheads="1"/>
            </p:cNvSpPr>
            <p:nvPr/>
          </p:nvSpPr>
          <p:spPr bwMode="auto">
            <a:xfrm>
              <a:off x="287515" y="2073922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 dirty="0" err="1" smtClean="0">
                  <a:solidFill>
                    <a:prstClr val="black"/>
                  </a:solidFill>
                  <a:latin typeface="Arial" charset="0"/>
                </a:rPr>
                <a:t>playerID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193" name="AutoShape 113"/>
            <p:cNvCxnSpPr>
              <a:cxnSpLocks noChangeShapeType="1"/>
              <a:stCxn id="46192" idx="6"/>
              <a:endCxn id="46084" idx="1"/>
            </p:cNvCxnSpPr>
            <p:nvPr/>
          </p:nvCxnSpPr>
          <p:spPr bwMode="auto">
            <a:xfrm>
              <a:off x="1430515" y="2264422"/>
              <a:ext cx="200165" cy="3348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194" name="Oval 114"/>
            <p:cNvSpPr>
              <a:spLocks noChangeArrowheads="1"/>
            </p:cNvSpPr>
            <p:nvPr/>
          </p:nvSpPr>
          <p:spPr bwMode="auto">
            <a:xfrm>
              <a:off x="8510180" y="1784194"/>
              <a:ext cx="1143000" cy="4222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 dirty="0" err="1" smtClean="0">
                  <a:solidFill>
                    <a:prstClr val="black"/>
                  </a:solidFill>
                  <a:latin typeface="Arial" charset="0"/>
                </a:rPr>
                <a:t>reportID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195" name="AutoShape 115"/>
            <p:cNvCxnSpPr>
              <a:cxnSpLocks noChangeShapeType="1"/>
              <a:stCxn id="46194" idx="2"/>
              <a:endCxn id="46085" idx="3"/>
            </p:cNvCxnSpPr>
            <p:nvPr/>
          </p:nvCxnSpPr>
          <p:spPr bwMode="auto">
            <a:xfrm flipH="1">
              <a:off x="7671000" y="1995328"/>
              <a:ext cx="839180" cy="6039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225" name="Text Box 145"/>
            <p:cNvSpPr txBox="1">
              <a:spLocks noChangeArrowheads="1"/>
            </p:cNvSpPr>
            <p:nvPr/>
          </p:nvSpPr>
          <p:spPr bwMode="auto">
            <a:xfrm>
              <a:off x="3038240" y="2305674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charset="0"/>
                </a:rPr>
                <a:t>1</a:t>
              </a:r>
              <a:endParaRPr lang="en-US" sz="1400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6" name="Text Box 149"/>
            <p:cNvSpPr txBox="1">
              <a:spLocks noChangeArrowheads="1"/>
            </p:cNvSpPr>
            <p:nvPr/>
          </p:nvSpPr>
          <p:spPr bwMode="auto">
            <a:xfrm>
              <a:off x="5650786" y="2267158"/>
              <a:ext cx="5229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{0,*}</a:t>
              </a:r>
            </a:p>
          </p:txBody>
        </p:sp>
      </p:grpSp>
      <p:sp>
        <p:nvSpPr>
          <p:cNvPr id="82" name="AutoShape 4"/>
          <p:cNvSpPr>
            <a:spLocks noChangeArrowheads="1"/>
          </p:cNvSpPr>
          <p:nvPr/>
        </p:nvSpPr>
        <p:spPr bwMode="auto">
          <a:xfrm>
            <a:off x="1882068" y="3165962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Mod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5" name="Oval 10"/>
          <p:cNvSpPr>
            <a:spLocks noChangeArrowheads="1"/>
          </p:cNvSpPr>
          <p:nvPr/>
        </p:nvSpPr>
        <p:spPr bwMode="auto">
          <a:xfrm>
            <a:off x="97884" y="3223422"/>
            <a:ext cx="134189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modName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6" name="Oval 11"/>
          <p:cNvSpPr>
            <a:spLocks noChangeArrowheads="1"/>
          </p:cNvSpPr>
          <p:nvPr/>
        </p:nvSpPr>
        <p:spPr bwMode="auto">
          <a:xfrm>
            <a:off x="120208" y="3672434"/>
            <a:ext cx="1318355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dateReleased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89" name="AutoShape 14"/>
          <p:cNvCxnSpPr>
            <a:cxnSpLocks noChangeShapeType="1"/>
            <a:stCxn id="85" idx="6"/>
            <a:endCxn id="82" idx="1"/>
          </p:cNvCxnSpPr>
          <p:nvPr/>
        </p:nvCxnSpPr>
        <p:spPr bwMode="auto">
          <a:xfrm>
            <a:off x="1439783" y="3413922"/>
            <a:ext cx="442285" cy="568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0" name="Oval 112"/>
          <p:cNvSpPr>
            <a:spLocks noChangeArrowheads="1"/>
          </p:cNvSpPr>
          <p:nvPr/>
        </p:nvSpPr>
        <p:spPr bwMode="auto">
          <a:xfrm>
            <a:off x="143006" y="2780729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 smtClean="0">
                <a:solidFill>
                  <a:prstClr val="black"/>
                </a:solidFill>
                <a:latin typeface="Arial" charset="0"/>
              </a:rPr>
              <a:t>modID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92" name="AutoShape 13"/>
          <p:cNvCxnSpPr>
            <a:cxnSpLocks noChangeShapeType="1"/>
            <a:stCxn id="90" idx="6"/>
            <a:endCxn id="82" idx="1"/>
          </p:cNvCxnSpPr>
          <p:nvPr/>
        </p:nvCxnSpPr>
        <p:spPr bwMode="auto">
          <a:xfrm>
            <a:off x="1286006" y="2971229"/>
            <a:ext cx="596062" cy="4995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" name="AutoShape 13"/>
          <p:cNvCxnSpPr>
            <a:cxnSpLocks noChangeShapeType="1"/>
            <a:stCxn id="86" idx="6"/>
            <a:endCxn id="82" idx="1"/>
          </p:cNvCxnSpPr>
          <p:nvPr/>
        </p:nvCxnSpPr>
        <p:spPr bwMode="auto">
          <a:xfrm flipV="1">
            <a:off x="1438563" y="3470762"/>
            <a:ext cx="443505" cy="3921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" name="AutoShape 6"/>
          <p:cNvSpPr>
            <a:spLocks noChangeArrowheads="1"/>
          </p:cNvSpPr>
          <p:nvPr/>
        </p:nvSpPr>
        <p:spPr bwMode="auto">
          <a:xfrm>
            <a:off x="3500376" y="395969"/>
            <a:ext cx="1948188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ReportSubmission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20" name="AutoShape 7"/>
          <p:cNvCxnSpPr>
            <a:cxnSpLocks noChangeShapeType="1"/>
            <a:stCxn id="102" idx="3"/>
            <a:endCxn id="46085" idx="1"/>
          </p:cNvCxnSpPr>
          <p:nvPr/>
        </p:nvCxnSpPr>
        <p:spPr bwMode="auto">
          <a:xfrm>
            <a:off x="5448564" y="815069"/>
            <a:ext cx="68382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7" name="Oval 114"/>
          <p:cNvSpPr>
            <a:spLocks noChangeArrowheads="1"/>
          </p:cNvSpPr>
          <p:nvPr/>
        </p:nvSpPr>
        <p:spPr bwMode="auto">
          <a:xfrm>
            <a:off x="8182291" y="549347"/>
            <a:ext cx="174344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prstClr val="black"/>
                </a:solidFill>
                <a:latin typeface="Arial" charset="0"/>
              </a:rPr>
              <a:t>dateSubmitted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38" name="AutoShape 115"/>
          <p:cNvCxnSpPr>
            <a:cxnSpLocks noChangeShapeType="1"/>
            <a:stCxn id="137" idx="2"/>
            <a:endCxn id="46085" idx="3"/>
          </p:cNvCxnSpPr>
          <p:nvPr/>
        </p:nvCxnSpPr>
        <p:spPr bwMode="auto">
          <a:xfrm flipH="1">
            <a:off x="7580188" y="739847"/>
            <a:ext cx="602103" cy="752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9" name="Oval 114"/>
          <p:cNvSpPr>
            <a:spLocks noChangeArrowheads="1"/>
          </p:cNvSpPr>
          <p:nvPr/>
        </p:nvSpPr>
        <p:spPr bwMode="auto">
          <a:xfrm>
            <a:off x="8075000" y="1011289"/>
            <a:ext cx="2221482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datePlayed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40" name="AutoShape 115"/>
          <p:cNvCxnSpPr>
            <a:cxnSpLocks noChangeShapeType="1"/>
            <a:stCxn id="139" idx="2"/>
            <a:endCxn id="46085" idx="3"/>
          </p:cNvCxnSpPr>
          <p:nvPr/>
        </p:nvCxnSpPr>
        <p:spPr bwMode="auto">
          <a:xfrm flipH="1" flipV="1">
            <a:off x="7580188" y="815069"/>
            <a:ext cx="494812" cy="3867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9" name="AutoShape 4"/>
          <p:cNvSpPr>
            <a:spLocks noChangeArrowheads="1"/>
          </p:cNvSpPr>
          <p:nvPr/>
        </p:nvSpPr>
        <p:spPr bwMode="auto">
          <a:xfrm>
            <a:off x="2010391" y="5226297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Game</a:t>
            </a: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43557" y="4698388"/>
            <a:ext cx="134189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gameName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7" name="Oval 11"/>
          <p:cNvSpPr>
            <a:spLocks noChangeArrowheads="1"/>
          </p:cNvSpPr>
          <p:nvPr/>
        </p:nvSpPr>
        <p:spPr bwMode="auto">
          <a:xfrm>
            <a:off x="121430" y="5229116"/>
            <a:ext cx="1318355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dateReleased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8" name="Oval 112"/>
          <p:cNvSpPr>
            <a:spLocks noChangeArrowheads="1"/>
          </p:cNvSpPr>
          <p:nvPr/>
        </p:nvSpPr>
        <p:spPr bwMode="auto">
          <a:xfrm>
            <a:off x="97884" y="4191400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 smtClean="0">
                <a:solidFill>
                  <a:prstClr val="black"/>
                </a:solidFill>
                <a:latin typeface="Arial" charset="0"/>
              </a:rPr>
              <a:t>gameID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99" name="AutoShape 13"/>
          <p:cNvCxnSpPr>
            <a:cxnSpLocks noChangeShapeType="1"/>
            <a:stCxn id="98" idx="6"/>
            <a:endCxn id="79" idx="1"/>
          </p:cNvCxnSpPr>
          <p:nvPr/>
        </p:nvCxnSpPr>
        <p:spPr bwMode="auto">
          <a:xfrm>
            <a:off x="1240884" y="4381900"/>
            <a:ext cx="769507" cy="11491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0" name="AutoShape 13"/>
          <p:cNvCxnSpPr>
            <a:cxnSpLocks noChangeShapeType="1"/>
            <a:stCxn id="97" idx="6"/>
            <a:endCxn id="79" idx="1"/>
          </p:cNvCxnSpPr>
          <p:nvPr/>
        </p:nvCxnSpPr>
        <p:spPr bwMode="auto">
          <a:xfrm>
            <a:off x="1439785" y="5419616"/>
            <a:ext cx="570606" cy="1114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1" name="AutoShape 13"/>
          <p:cNvCxnSpPr>
            <a:cxnSpLocks noChangeShapeType="1"/>
            <a:stCxn id="95" idx="6"/>
            <a:endCxn id="79" idx="1"/>
          </p:cNvCxnSpPr>
          <p:nvPr/>
        </p:nvCxnSpPr>
        <p:spPr bwMode="auto">
          <a:xfrm>
            <a:off x="1385456" y="4888888"/>
            <a:ext cx="624935" cy="64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4" name="AutoShape 6"/>
          <p:cNvSpPr>
            <a:spLocks noChangeArrowheads="1"/>
          </p:cNvSpPr>
          <p:nvPr/>
        </p:nvSpPr>
        <p:spPr bwMode="auto">
          <a:xfrm>
            <a:off x="2010391" y="4018841"/>
            <a:ext cx="1295400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GameMod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05" name="AutoShape 13"/>
          <p:cNvCxnSpPr>
            <a:cxnSpLocks noChangeShapeType="1"/>
            <a:stCxn id="104" idx="2"/>
            <a:endCxn id="79" idx="0"/>
          </p:cNvCxnSpPr>
          <p:nvPr/>
        </p:nvCxnSpPr>
        <p:spPr bwMode="auto">
          <a:xfrm>
            <a:off x="2658091" y="4857041"/>
            <a:ext cx="76200" cy="3692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6" name="AutoShape 13"/>
          <p:cNvCxnSpPr>
            <a:cxnSpLocks noChangeShapeType="1"/>
            <a:stCxn id="82" idx="2"/>
            <a:endCxn id="104" idx="0"/>
          </p:cNvCxnSpPr>
          <p:nvPr/>
        </p:nvCxnSpPr>
        <p:spPr bwMode="auto">
          <a:xfrm>
            <a:off x="2605968" y="3775562"/>
            <a:ext cx="52123" cy="2432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7" name="Text Box 145"/>
          <p:cNvSpPr txBox="1">
            <a:spLocks noChangeArrowheads="1"/>
          </p:cNvSpPr>
          <p:nvPr/>
        </p:nvSpPr>
        <p:spPr bwMode="auto">
          <a:xfrm>
            <a:off x="2749830" y="490830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1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8" name="Text Box 149"/>
          <p:cNvSpPr txBox="1">
            <a:spLocks noChangeArrowheads="1"/>
          </p:cNvSpPr>
          <p:nvPr/>
        </p:nvSpPr>
        <p:spPr bwMode="auto">
          <a:xfrm>
            <a:off x="2828004" y="3792008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130" name="AutoShape 4"/>
          <p:cNvSpPr>
            <a:spLocks noChangeArrowheads="1"/>
          </p:cNvSpPr>
          <p:nvPr/>
        </p:nvSpPr>
        <p:spPr bwMode="auto">
          <a:xfrm>
            <a:off x="7109772" y="6140697"/>
            <a:ext cx="2073286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prstClr val="black"/>
                </a:solidFill>
                <a:latin typeface="Arial" charset="0"/>
              </a:rPr>
              <a:t>GameplayElement</a:t>
            </a:r>
            <a:endParaRPr lang="en-US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5" name="Text Box 149"/>
          <p:cNvSpPr txBox="1">
            <a:spLocks noChangeArrowheads="1"/>
          </p:cNvSpPr>
          <p:nvPr/>
        </p:nvSpPr>
        <p:spPr bwMode="auto">
          <a:xfrm>
            <a:off x="6551869" y="6044705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167" name="Oval 112"/>
          <p:cNvSpPr>
            <a:spLocks noChangeArrowheads="1"/>
          </p:cNvSpPr>
          <p:nvPr/>
        </p:nvSpPr>
        <p:spPr bwMode="auto">
          <a:xfrm>
            <a:off x="9801614" y="5514743"/>
            <a:ext cx="252747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 smtClean="0">
                <a:solidFill>
                  <a:prstClr val="black"/>
                </a:solidFill>
                <a:latin typeface="Arial" charset="0"/>
              </a:rPr>
              <a:t>gameplayElementID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8" name="Oval 112"/>
          <p:cNvSpPr>
            <a:spLocks noChangeArrowheads="1"/>
          </p:cNvSpPr>
          <p:nvPr/>
        </p:nvSpPr>
        <p:spPr bwMode="auto">
          <a:xfrm>
            <a:off x="9496611" y="6316755"/>
            <a:ext cx="271705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gameplayElementName</a:t>
            </a:r>
            <a:endParaRPr lang="en-US" sz="1600" dirty="0" smtClean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69" name="AutoShape 7"/>
          <p:cNvCxnSpPr>
            <a:cxnSpLocks noChangeShapeType="1"/>
            <a:stCxn id="130" idx="3"/>
            <a:endCxn id="167" idx="2"/>
          </p:cNvCxnSpPr>
          <p:nvPr/>
        </p:nvCxnSpPr>
        <p:spPr bwMode="auto">
          <a:xfrm flipV="1">
            <a:off x="9183058" y="5705243"/>
            <a:ext cx="618556" cy="7402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2" name="AutoShape 7"/>
          <p:cNvCxnSpPr>
            <a:cxnSpLocks noChangeShapeType="1"/>
            <a:stCxn id="130" idx="3"/>
            <a:endCxn id="168" idx="2"/>
          </p:cNvCxnSpPr>
          <p:nvPr/>
        </p:nvCxnSpPr>
        <p:spPr bwMode="auto">
          <a:xfrm>
            <a:off x="9183058" y="6445497"/>
            <a:ext cx="313553" cy="617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3" name="Oval 114"/>
          <p:cNvSpPr>
            <a:spLocks noChangeArrowheads="1"/>
          </p:cNvSpPr>
          <p:nvPr/>
        </p:nvSpPr>
        <p:spPr bwMode="auto">
          <a:xfrm>
            <a:off x="8438108" y="1506589"/>
            <a:ext cx="123181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 charset="0"/>
              </a:rPr>
              <a:t>rating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87" name="AutoShape 115"/>
          <p:cNvCxnSpPr>
            <a:cxnSpLocks noChangeShapeType="1"/>
            <a:stCxn id="183" idx="2"/>
            <a:endCxn id="46085" idx="3"/>
          </p:cNvCxnSpPr>
          <p:nvPr/>
        </p:nvCxnSpPr>
        <p:spPr bwMode="auto">
          <a:xfrm flipH="1" flipV="1">
            <a:off x="7580188" y="815069"/>
            <a:ext cx="857920" cy="8820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" name="AutoShape 7"/>
          <p:cNvCxnSpPr>
            <a:cxnSpLocks noChangeShapeType="1"/>
            <a:stCxn id="198" idx="3"/>
            <a:endCxn id="130" idx="1"/>
          </p:cNvCxnSpPr>
          <p:nvPr/>
        </p:nvCxnSpPr>
        <p:spPr bwMode="auto">
          <a:xfrm>
            <a:off x="6063758" y="6437415"/>
            <a:ext cx="1046014" cy="80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8" name="AutoShape 6"/>
          <p:cNvSpPr>
            <a:spLocks noChangeArrowheads="1"/>
          </p:cNvSpPr>
          <p:nvPr/>
        </p:nvSpPr>
        <p:spPr bwMode="auto">
          <a:xfrm>
            <a:off x="4399622" y="6018315"/>
            <a:ext cx="1664136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gameplayElement</a:t>
            </a:r>
            <a:endParaRPr lang="en-US" sz="1400" dirty="0" smtClean="0">
              <a:solidFill>
                <a:prstClr val="black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-Category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00" name="AutoShape 4"/>
          <p:cNvSpPr>
            <a:spLocks noChangeArrowheads="1"/>
          </p:cNvSpPr>
          <p:nvPr/>
        </p:nvSpPr>
        <p:spPr bwMode="auto">
          <a:xfrm>
            <a:off x="1635570" y="6140697"/>
            <a:ext cx="2073286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prstClr val="black"/>
                </a:solidFill>
                <a:latin typeface="Arial" charset="0"/>
              </a:rPr>
              <a:t>GameplayCategory</a:t>
            </a:r>
            <a:endParaRPr lang="en-US" dirty="0" smtClean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01" name="AutoShape 7"/>
          <p:cNvCxnSpPr>
            <a:cxnSpLocks noChangeShapeType="1"/>
            <a:stCxn id="200" idx="3"/>
            <a:endCxn id="198" idx="1"/>
          </p:cNvCxnSpPr>
          <p:nvPr/>
        </p:nvCxnSpPr>
        <p:spPr bwMode="auto">
          <a:xfrm flipV="1">
            <a:off x="3708856" y="6437415"/>
            <a:ext cx="690766" cy="80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9" name="Oval 10"/>
          <p:cNvSpPr>
            <a:spLocks noChangeArrowheads="1"/>
          </p:cNvSpPr>
          <p:nvPr/>
        </p:nvSpPr>
        <p:spPr bwMode="auto">
          <a:xfrm>
            <a:off x="-8768" y="6369297"/>
            <a:ext cx="134189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categoryName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" name="Oval 112"/>
          <p:cNvSpPr>
            <a:spLocks noChangeArrowheads="1"/>
          </p:cNvSpPr>
          <p:nvPr/>
        </p:nvSpPr>
        <p:spPr bwMode="auto">
          <a:xfrm>
            <a:off x="45559" y="5862309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 smtClean="0">
                <a:solidFill>
                  <a:prstClr val="black"/>
                </a:solidFill>
                <a:latin typeface="Arial" charset="0"/>
              </a:rPr>
              <a:t>categoryID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11" name="AutoShape 13"/>
          <p:cNvCxnSpPr>
            <a:cxnSpLocks noChangeShapeType="1"/>
            <a:stCxn id="210" idx="6"/>
            <a:endCxn id="200" idx="1"/>
          </p:cNvCxnSpPr>
          <p:nvPr/>
        </p:nvCxnSpPr>
        <p:spPr bwMode="auto">
          <a:xfrm>
            <a:off x="1188559" y="6052809"/>
            <a:ext cx="447011" cy="392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2" name="AutoShape 13"/>
          <p:cNvCxnSpPr>
            <a:cxnSpLocks noChangeShapeType="1"/>
            <a:stCxn id="209" idx="6"/>
            <a:endCxn id="200" idx="1"/>
          </p:cNvCxnSpPr>
          <p:nvPr/>
        </p:nvCxnSpPr>
        <p:spPr bwMode="auto">
          <a:xfrm flipV="1">
            <a:off x="1333131" y="6445497"/>
            <a:ext cx="302439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9" name="Text Box 145"/>
          <p:cNvSpPr txBox="1">
            <a:spLocks noChangeArrowheads="1"/>
          </p:cNvSpPr>
          <p:nvPr/>
        </p:nvSpPr>
        <p:spPr bwMode="auto">
          <a:xfrm>
            <a:off x="3810567" y="607364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1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2" name="AutoShape 6"/>
          <p:cNvSpPr>
            <a:spLocks noChangeArrowheads="1"/>
          </p:cNvSpPr>
          <p:nvPr/>
        </p:nvSpPr>
        <p:spPr bwMode="auto">
          <a:xfrm>
            <a:off x="3500376" y="1290166"/>
            <a:ext cx="1948188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ReportChapter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84" name="AutoShape 7"/>
          <p:cNvCxnSpPr>
            <a:cxnSpLocks noChangeShapeType="1"/>
            <a:stCxn id="182" idx="3"/>
          </p:cNvCxnSpPr>
          <p:nvPr/>
        </p:nvCxnSpPr>
        <p:spPr bwMode="auto">
          <a:xfrm flipV="1">
            <a:off x="5448564" y="941546"/>
            <a:ext cx="683824" cy="7677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6" name="Text Box 149"/>
          <p:cNvSpPr txBox="1">
            <a:spLocks noChangeArrowheads="1"/>
          </p:cNvSpPr>
          <p:nvPr/>
        </p:nvSpPr>
        <p:spPr bwMode="auto">
          <a:xfrm>
            <a:off x="5538353" y="926392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188" name="AutoShape 6"/>
          <p:cNvSpPr>
            <a:spLocks noChangeArrowheads="1"/>
          </p:cNvSpPr>
          <p:nvPr/>
        </p:nvSpPr>
        <p:spPr bwMode="auto">
          <a:xfrm>
            <a:off x="1814681" y="2172382"/>
            <a:ext cx="1295400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ModChapter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02" name="AutoShape 13"/>
          <p:cNvCxnSpPr>
            <a:cxnSpLocks noChangeShapeType="1"/>
            <a:stCxn id="188" idx="2"/>
            <a:endCxn id="82" idx="0"/>
          </p:cNvCxnSpPr>
          <p:nvPr/>
        </p:nvCxnSpPr>
        <p:spPr bwMode="auto">
          <a:xfrm>
            <a:off x="2462381" y="3010582"/>
            <a:ext cx="143587" cy="1553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6" name="AutoShape 4"/>
          <p:cNvSpPr>
            <a:spLocks noChangeArrowheads="1"/>
          </p:cNvSpPr>
          <p:nvPr/>
        </p:nvSpPr>
        <p:spPr bwMode="auto">
          <a:xfrm>
            <a:off x="1738481" y="1360108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Chapter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07" name="AutoShape 7"/>
          <p:cNvCxnSpPr>
            <a:cxnSpLocks noChangeShapeType="1"/>
            <a:stCxn id="206" idx="3"/>
            <a:endCxn id="182" idx="1"/>
          </p:cNvCxnSpPr>
          <p:nvPr/>
        </p:nvCxnSpPr>
        <p:spPr bwMode="auto">
          <a:xfrm>
            <a:off x="3186281" y="1664908"/>
            <a:ext cx="314095" cy="443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3" name="AutoShape 13"/>
          <p:cNvCxnSpPr>
            <a:cxnSpLocks noChangeShapeType="1"/>
            <a:stCxn id="188" idx="0"/>
            <a:endCxn id="206" idx="2"/>
          </p:cNvCxnSpPr>
          <p:nvPr/>
        </p:nvCxnSpPr>
        <p:spPr bwMode="auto">
          <a:xfrm flipV="1">
            <a:off x="2462381" y="1969708"/>
            <a:ext cx="0" cy="2026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2" name="Oval 112"/>
          <p:cNvSpPr>
            <a:spLocks noChangeArrowheads="1"/>
          </p:cNvSpPr>
          <p:nvPr/>
        </p:nvSpPr>
        <p:spPr bwMode="auto">
          <a:xfrm>
            <a:off x="20890" y="1283433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 smtClean="0">
                <a:solidFill>
                  <a:prstClr val="black"/>
                </a:solidFill>
                <a:latin typeface="Arial" charset="0"/>
              </a:rPr>
              <a:t>chapterID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33" name="AutoShape 13"/>
          <p:cNvCxnSpPr>
            <a:cxnSpLocks noChangeShapeType="1"/>
            <a:stCxn id="232" idx="6"/>
            <a:endCxn id="206" idx="1"/>
          </p:cNvCxnSpPr>
          <p:nvPr/>
        </p:nvCxnSpPr>
        <p:spPr bwMode="auto">
          <a:xfrm>
            <a:off x="1163890" y="1473933"/>
            <a:ext cx="574591" cy="190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5" name="Oval 10"/>
          <p:cNvSpPr>
            <a:spLocks noChangeArrowheads="1"/>
          </p:cNvSpPr>
          <p:nvPr/>
        </p:nvSpPr>
        <p:spPr bwMode="auto">
          <a:xfrm>
            <a:off x="-23345" y="1779208"/>
            <a:ext cx="134189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chapterName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36" name="AutoShape 14"/>
          <p:cNvCxnSpPr>
            <a:cxnSpLocks noChangeShapeType="1"/>
            <a:stCxn id="235" idx="6"/>
            <a:endCxn id="206" idx="1"/>
          </p:cNvCxnSpPr>
          <p:nvPr/>
        </p:nvCxnSpPr>
        <p:spPr bwMode="auto">
          <a:xfrm flipV="1">
            <a:off x="1318554" y="1664908"/>
            <a:ext cx="419927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8" name="Oval 10"/>
          <p:cNvSpPr>
            <a:spLocks noChangeArrowheads="1"/>
          </p:cNvSpPr>
          <p:nvPr/>
        </p:nvSpPr>
        <p:spPr bwMode="auto">
          <a:xfrm>
            <a:off x="8186" y="2241485"/>
            <a:ext cx="134189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chapterNumber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39" name="AutoShape 14"/>
          <p:cNvCxnSpPr>
            <a:cxnSpLocks noChangeShapeType="1"/>
            <a:stCxn id="238" idx="6"/>
            <a:endCxn id="206" idx="1"/>
          </p:cNvCxnSpPr>
          <p:nvPr/>
        </p:nvCxnSpPr>
        <p:spPr bwMode="auto">
          <a:xfrm flipV="1">
            <a:off x="1350085" y="1664908"/>
            <a:ext cx="388396" cy="7670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4" name="Text Box 145"/>
          <p:cNvSpPr txBox="1">
            <a:spLocks noChangeArrowheads="1"/>
          </p:cNvSpPr>
          <p:nvPr/>
        </p:nvSpPr>
        <p:spPr bwMode="auto">
          <a:xfrm>
            <a:off x="3142844" y="1342315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1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5" name="Text Box 149"/>
          <p:cNvSpPr txBox="1">
            <a:spLocks noChangeArrowheads="1"/>
          </p:cNvSpPr>
          <p:nvPr/>
        </p:nvSpPr>
        <p:spPr bwMode="auto">
          <a:xfrm>
            <a:off x="2522239" y="1945549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246" name="Text Box 145"/>
          <p:cNvSpPr txBox="1">
            <a:spLocks noChangeArrowheads="1"/>
          </p:cNvSpPr>
          <p:nvPr/>
        </p:nvSpPr>
        <p:spPr bwMode="auto">
          <a:xfrm>
            <a:off x="2641663" y="285669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1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7" name="Oval 114"/>
          <p:cNvSpPr>
            <a:spLocks noChangeArrowheads="1"/>
          </p:cNvSpPr>
          <p:nvPr/>
        </p:nvSpPr>
        <p:spPr bwMode="auto">
          <a:xfrm>
            <a:off x="8438108" y="1927645"/>
            <a:ext cx="123181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timePlayed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48" name="AutoShape 115"/>
          <p:cNvCxnSpPr>
            <a:cxnSpLocks noChangeShapeType="1"/>
            <a:stCxn id="247" idx="2"/>
            <a:endCxn id="46085" idx="3"/>
          </p:cNvCxnSpPr>
          <p:nvPr/>
        </p:nvCxnSpPr>
        <p:spPr bwMode="auto">
          <a:xfrm flipH="1" flipV="1">
            <a:off x="7580188" y="815069"/>
            <a:ext cx="857920" cy="13030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5" name="AutoShape 6"/>
          <p:cNvSpPr>
            <a:spLocks noChangeArrowheads="1"/>
          </p:cNvSpPr>
          <p:nvPr/>
        </p:nvSpPr>
        <p:spPr bwMode="auto">
          <a:xfrm>
            <a:off x="5559974" y="3478101"/>
            <a:ext cx="1664136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IntroducedElement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56" name="AutoShape 6"/>
          <p:cNvSpPr>
            <a:spLocks noChangeArrowheads="1"/>
          </p:cNvSpPr>
          <p:nvPr/>
        </p:nvSpPr>
        <p:spPr bwMode="auto">
          <a:xfrm>
            <a:off x="7999778" y="3493864"/>
            <a:ext cx="1664136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TestedElement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57" name="AutoShape 13"/>
          <p:cNvCxnSpPr>
            <a:cxnSpLocks noChangeShapeType="1"/>
            <a:stCxn id="255" idx="2"/>
            <a:endCxn id="130" idx="0"/>
          </p:cNvCxnSpPr>
          <p:nvPr/>
        </p:nvCxnSpPr>
        <p:spPr bwMode="auto">
          <a:xfrm>
            <a:off x="6392042" y="4316301"/>
            <a:ext cx="1754373" cy="18243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0" name="AutoShape 13"/>
          <p:cNvCxnSpPr>
            <a:cxnSpLocks noChangeShapeType="1"/>
            <a:stCxn id="256" idx="2"/>
            <a:endCxn id="130" idx="0"/>
          </p:cNvCxnSpPr>
          <p:nvPr/>
        </p:nvCxnSpPr>
        <p:spPr bwMode="auto">
          <a:xfrm flipH="1">
            <a:off x="8146415" y="4332064"/>
            <a:ext cx="685431" cy="18086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3" name="AutoShape 13"/>
          <p:cNvCxnSpPr>
            <a:cxnSpLocks noChangeShapeType="1"/>
            <a:stCxn id="46085" idx="2"/>
            <a:endCxn id="255" idx="0"/>
          </p:cNvCxnSpPr>
          <p:nvPr/>
        </p:nvCxnSpPr>
        <p:spPr bwMode="auto">
          <a:xfrm flipH="1">
            <a:off x="6392042" y="1119869"/>
            <a:ext cx="464246" cy="23582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6" name="AutoShape 13"/>
          <p:cNvCxnSpPr>
            <a:cxnSpLocks noChangeShapeType="1"/>
            <a:stCxn id="46085" idx="2"/>
            <a:endCxn id="256" idx="0"/>
          </p:cNvCxnSpPr>
          <p:nvPr/>
        </p:nvCxnSpPr>
        <p:spPr bwMode="auto">
          <a:xfrm>
            <a:off x="6856288" y="1119869"/>
            <a:ext cx="1975558" cy="23739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9" name="Text Box 149"/>
          <p:cNvSpPr txBox="1">
            <a:spLocks noChangeArrowheads="1"/>
          </p:cNvSpPr>
          <p:nvPr/>
        </p:nvSpPr>
        <p:spPr bwMode="auto">
          <a:xfrm>
            <a:off x="7268965" y="5718176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270" name="Text Box 145"/>
          <p:cNvSpPr txBox="1">
            <a:spLocks noChangeArrowheads="1"/>
          </p:cNvSpPr>
          <p:nvPr/>
        </p:nvSpPr>
        <p:spPr bwMode="auto">
          <a:xfrm>
            <a:off x="6347044" y="125459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1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71" name="Oval 114"/>
          <p:cNvSpPr>
            <a:spLocks noChangeArrowheads="1"/>
          </p:cNvSpPr>
          <p:nvPr/>
        </p:nvSpPr>
        <p:spPr bwMode="auto">
          <a:xfrm>
            <a:off x="8489130" y="2454538"/>
            <a:ext cx="123181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comment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72" name="AutoShape 115"/>
          <p:cNvCxnSpPr>
            <a:cxnSpLocks noChangeShapeType="1"/>
            <a:stCxn id="271" idx="2"/>
            <a:endCxn id="46085" idx="3"/>
          </p:cNvCxnSpPr>
          <p:nvPr/>
        </p:nvCxnSpPr>
        <p:spPr bwMode="auto">
          <a:xfrm flipH="1" flipV="1">
            <a:off x="7580188" y="815069"/>
            <a:ext cx="908942" cy="1829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6" name="Oval 114"/>
          <p:cNvSpPr>
            <a:spLocks noChangeArrowheads="1"/>
          </p:cNvSpPr>
          <p:nvPr/>
        </p:nvSpPr>
        <p:spPr bwMode="auto">
          <a:xfrm>
            <a:off x="9942533" y="3706701"/>
            <a:ext cx="123181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comment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77" name="AutoShape 115"/>
          <p:cNvCxnSpPr>
            <a:cxnSpLocks noChangeShapeType="1"/>
            <a:stCxn id="276" idx="2"/>
            <a:endCxn id="256" idx="3"/>
          </p:cNvCxnSpPr>
          <p:nvPr/>
        </p:nvCxnSpPr>
        <p:spPr bwMode="auto">
          <a:xfrm flipH="1">
            <a:off x="9663914" y="3897201"/>
            <a:ext cx="278619" cy="15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0" name="Oval 114"/>
          <p:cNvSpPr>
            <a:spLocks noChangeArrowheads="1"/>
          </p:cNvSpPr>
          <p:nvPr/>
        </p:nvSpPr>
        <p:spPr bwMode="auto">
          <a:xfrm>
            <a:off x="4099375" y="3706701"/>
            <a:ext cx="123181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comment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81" name="AutoShape 115"/>
          <p:cNvCxnSpPr>
            <a:cxnSpLocks noChangeShapeType="1"/>
            <a:stCxn id="255" idx="1"/>
            <a:endCxn id="280" idx="6"/>
          </p:cNvCxnSpPr>
          <p:nvPr/>
        </p:nvCxnSpPr>
        <p:spPr bwMode="auto">
          <a:xfrm flipH="1">
            <a:off x="5331189" y="3897201"/>
            <a:ext cx="22878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87726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73</Words>
  <Application>Microsoft Office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</vt:vector>
  </TitlesOfParts>
  <Company>Calvin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Vander Linden</dc:creator>
  <cp:lastModifiedBy>Derek Dik</cp:lastModifiedBy>
  <cp:revision>24</cp:revision>
  <dcterms:created xsi:type="dcterms:W3CDTF">2017-02-08T20:00:47Z</dcterms:created>
  <dcterms:modified xsi:type="dcterms:W3CDTF">2017-03-03T20:50:11Z</dcterms:modified>
</cp:coreProperties>
</file>