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partial church database from lab exercise </a:t>
            </a:r>
            <a:r>
              <a:rPr lang="en-US" baseline="0" smtClean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6703" y="0"/>
            <a:ext cx="9365665" cy="1175357"/>
            <a:chOff x="287515" y="1784194"/>
            <a:chExt cx="9365665" cy="1175357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163068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Player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622320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Review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87" name="AutoShape 7"/>
            <p:cNvCxnSpPr>
              <a:cxnSpLocks noChangeShapeType="1"/>
              <a:stCxn id="46084" idx="3"/>
              <a:endCxn id="102" idx="1"/>
            </p:cNvCxnSpPr>
            <p:nvPr/>
          </p:nvCxnSpPr>
          <p:spPr bwMode="auto">
            <a:xfrm>
              <a:off x="3078480" y="2599263"/>
              <a:ext cx="5127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287515" y="2578551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userName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 flipV="1">
              <a:off x="1430515" y="2599263"/>
              <a:ext cx="200165" cy="169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287515" y="2073922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 smtClean="0">
                  <a:solidFill>
                    <a:prstClr val="black"/>
                  </a:solidFill>
                  <a:latin typeface="Arial" charset="0"/>
                </a:rPr>
                <a:t>playerID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3" name="AutoShape 1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>
              <a:off x="1430515" y="2264422"/>
              <a:ext cx="200165" cy="3348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8510180" y="1784194"/>
              <a:ext cx="1143000" cy="4222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 smtClean="0">
                  <a:solidFill>
                    <a:prstClr val="black"/>
                  </a:solidFill>
                  <a:latin typeface="Arial" charset="0"/>
                </a:rPr>
                <a:t>modReviewID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7671000" y="1995328"/>
              <a:ext cx="839180" cy="6039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3038240" y="23056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5650786" y="2267158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{0,*}</a:t>
              </a:r>
            </a:p>
          </p:txBody>
        </p:sp>
      </p:grp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1882068" y="3165962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Game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97884" y="3223422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gameName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6" name="Oval 11"/>
          <p:cNvSpPr>
            <a:spLocks noChangeArrowheads="1"/>
          </p:cNvSpPr>
          <p:nvPr/>
        </p:nvSpPr>
        <p:spPr bwMode="auto">
          <a:xfrm>
            <a:off x="120208" y="3672434"/>
            <a:ext cx="1318355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</a:t>
            </a: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Released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9" name="AutoShape 14"/>
          <p:cNvCxnSpPr>
            <a:cxnSpLocks noChangeShapeType="1"/>
            <a:stCxn id="85" idx="6"/>
            <a:endCxn id="82" idx="1"/>
          </p:cNvCxnSpPr>
          <p:nvPr/>
        </p:nvCxnSpPr>
        <p:spPr bwMode="auto">
          <a:xfrm>
            <a:off x="1439783" y="3413922"/>
            <a:ext cx="442285" cy="56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" name="Oval 112"/>
          <p:cNvSpPr>
            <a:spLocks noChangeArrowheads="1"/>
          </p:cNvSpPr>
          <p:nvPr/>
        </p:nvSpPr>
        <p:spPr bwMode="auto">
          <a:xfrm>
            <a:off x="143006" y="278072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gameID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2" name="AutoShape 13"/>
          <p:cNvCxnSpPr>
            <a:cxnSpLocks noChangeShapeType="1"/>
            <a:stCxn id="90" idx="6"/>
            <a:endCxn id="82" idx="1"/>
          </p:cNvCxnSpPr>
          <p:nvPr/>
        </p:nvCxnSpPr>
        <p:spPr bwMode="auto">
          <a:xfrm>
            <a:off x="1286006" y="2971229"/>
            <a:ext cx="596062" cy="4995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3"/>
          <p:cNvCxnSpPr>
            <a:cxnSpLocks noChangeShapeType="1"/>
            <a:stCxn id="86" idx="6"/>
            <a:endCxn id="82" idx="1"/>
          </p:cNvCxnSpPr>
          <p:nvPr/>
        </p:nvCxnSpPr>
        <p:spPr bwMode="auto">
          <a:xfrm flipV="1">
            <a:off x="1438563" y="3470762"/>
            <a:ext cx="443505" cy="3921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AutoShape 6"/>
          <p:cNvSpPr>
            <a:spLocks noChangeArrowheads="1"/>
          </p:cNvSpPr>
          <p:nvPr/>
        </p:nvSpPr>
        <p:spPr bwMode="auto">
          <a:xfrm>
            <a:off x="3500376" y="395969"/>
            <a:ext cx="1948188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ReviewSubmission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0" name="AutoShape 7"/>
          <p:cNvCxnSpPr>
            <a:cxnSpLocks noChangeShapeType="1"/>
            <a:stCxn id="102" idx="3"/>
            <a:endCxn id="46085" idx="1"/>
          </p:cNvCxnSpPr>
          <p:nvPr/>
        </p:nvCxnSpPr>
        <p:spPr bwMode="auto">
          <a:xfrm>
            <a:off x="5448564" y="815069"/>
            <a:ext cx="68382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8182291" y="549347"/>
            <a:ext cx="174344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dateSubmitted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38" name="AutoShape 115"/>
          <p:cNvCxnSpPr>
            <a:cxnSpLocks noChangeShapeType="1"/>
            <a:stCxn id="137" idx="2"/>
            <a:endCxn id="46085" idx="3"/>
          </p:cNvCxnSpPr>
          <p:nvPr/>
        </p:nvCxnSpPr>
        <p:spPr bwMode="auto">
          <a:xfrm flipH="1">
            <a:off x="7580188" y="739847"/>
            <a:ext cx="602103" cy="752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0" name="AutoShape 115"/>
          <p:cNvCxnSpPr>
            <a:cxnSpLocks noChangeShapeType="1"/>
            <a:stCxn id="183" idx="2"/>
            <a:endCxn id="46085" idx="3"/>
          </p:cNvCxnSpPr>
          <p:nvPr/>
        </p:nvCxnSpPr>
        <p:spPr bwMode="auto">
          <a:xfrm flipH="1" flipV="1">
            <a:off x="7580188" y="815069"/>
            <a:ext cx="943478" cy="40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2010391" y="5226297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Engine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43557" y="4698388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engineName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7" name="Oval 11"/>
          <p:cNvSpPr>
            <a:spLocks noChangeArrowheads="1"/>
          </p:cNvSpPr>
          <p:nvPr/>
        </p:nvSpPr>
        <p:spPr bwMode="auto">
          <a:xfrm>
            <a:off x="121430" y="5229116"/>
            <a:ext cx="1318355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</a:t>
            </a: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Released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8" name="Oval 112"/>
          <p:cNvSpPr>
            <a:spLocks noChangeArrowheads="1"/>
          </p:cNvSpPr>
          <p:nvPr/>
        </p:nvSpPr>
        <p:spPr bwMode="auto">
          <a:xfrm>
            <a:off x="97884" y="4191400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engineID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9" name="AutoShape 13"/>
          <p:cNvCxnSpPr>
            <a:cxnSpLocks noChangeShapeType="1"/>
            <a:stCxn id="98" idx="6"/>
            <a:endCxn id="79" idx="1"/>
          </p:cNvCxnSpPr>
          <p:nvPr/>
        </p:nvCxnSpPr>
        <p:spPr bwMode="auto">
          <a:xfrm>
            <a:off x="1240884" y="4381900"/>
            <a:ext cx="769507" cy="1149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" name="AutoShape 13"/>
          <p:cNvCxnSpPr>
            <a:cxnSpLocks noChangeShapeType="1"/>
            <a:stCxn id="97" idx="6"/>
            <a:endCxn id="79" idx="1"/>
          </p:cNvCxnSpPr>
          <p:nvPr/>
        </p:nvCxnSpPr>
        <p:spPr bwMode="auto">
          <a:xfrm>
            <a:off x="1439785" y="5419616"/>
            <a:ext cx="570606" cy="1114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13"/>
          <p:cNvCxnSpPr>
            <a:cxnSpLocks noChangeShapeType="1"/>
            <a:stCxn id="95" idx="6"/>
            <a:endCxn id="79" idx="1"/>
          </p:cNvCxnSpPr>
          <p:nvPr/>
        </p:nvCxnSpPr>
        <p:spPr bwMode="auto">
          <a:xfrm>
            <a:off x="1385456" y="4888888"/>
            <a:ext cx="624935" cy="64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AutoShape 6"/>
          <p:cNvSpPr>
            <a:spLocks noChangeArrowheads="1"/>
          </p:cNvSpPr>
          <p:nvPr/>
        </p:nvSpPr>
        <p:spPr bwMode="auto">
          <a:xfrm>
            <a:off x="2010391" y="4018841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GameEngine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5" name="AutoShape 13"/>
          <p:cNvCxnSpPr>
            <a:cxnSpLocks noChangeShapeType="1"/>
            <a:stCxn id="104" idx="2"/>
            <a:endCxn id="79" idx="0"/>
          </p:cNvCxnSpPr>
          <p:nvPr/>
        </p:nvCxnSpPr>
        <p:spPr bwMode="auto">
          <a:xfrm>
            <a:off x="2658091" y="4857041"/>
            <a:ext cx="76200" cy="3692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6" name="AutoShape 13"/>
          <p:cNvCxnSpPr>
            <a:cxnSpLocks noChangeShapeType="1"/>
            <a:stCxn id="82" idx="2"/>
            <a:endCxn id="104" idx="0"/>
          </p:cNvCxnSpPr>
          <p:nvPr/>
        </p:nvCxnSpPr>
        <p:spPr bwMode="auto">
          <a:xfrm>
            <a:off x="2605968" y="3775562"/>
            <a:ext cx="52123" cy="243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45"/>
          <p:cNvSpPr txBox="1">
            <a:spLocks noChangeArrowheads="1"/>
          </p:cNvSpPr>
          <p:nvPr/>
        </p:nvSpPr>
        <p:spPr bwMode="auto">
          <a:xfrm>
            <a:off x="2749830" y="490830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8" name="Text Box 149"/>
          <p:cNvSpPr txBox="1">
            <a:spLocks noChangeArrowheads="1"/>
          </p:cNvSpPr>
          <p:nvPr/>
        </p:nvSpPr>
        <p:spPr bwMode="auto">
          <a:xfrm>
            <a:off x="2828004" y="3792008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30" name="AutoShape 4"/>
          <p:cNvSpPr>
            <a:spLocks noChangeArrowheads="1"/>
          </p:cNvSpPr>
          <p:nvPr/>
        </p:nvSpPr>
        <p:spPr bwMode="auto">
          <a:xfrm>
            <a:off x="7109772" y="6140697"/>
            <a:ext cx="2073286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GameplayElement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5" name="Text Box 149"/>
          <p:cNvSpPr txBox="1">
            <a:spLocks noChangeArrowheads="1"/>
          </p:cNvSpPr>
          <p:nvPr/>
        </p:nvSpPr>
        <p:spPr bwMode="auto">
          <a:xfrm>
            <a:off x="6551869" y="6044705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67" name="Oval 112"/>
          <p:cNvSpPr>
            <a:spLocks noChangeArrowheads="1"/>
          </p:cNvSpPr>
          <p:nvPr/>
        </p:nvSpPr>
        <p:spPr bwMode="auto">
          <a:xfrm>
            <a:off x="9801614" y="5514743"/>
            <a:ext cx="252747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gameplayElementID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8" name="Oval 112"/>
          <p:cNvSpPr>
            <a:spLocks noChangeArrowheads="1"/>
          </p:cNvSpPr>
          <p:nvPr/>
        </p:nvSpPr>
        <p:spPr bwMode="auto">
          <a:xfrm>
            <a:off x="9496611" y="6316755"/>
            <a:ext cx="271705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gameplayElementName</a:t>
            </a:r>
            <a:endParaRPr lang="en-US" sz="1600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69" name="AutoShape 7"/>
          <p:cNvCxnSpPr>
            <a:cxnSpLocks noChangeShapeType="1"/>
            <a:stCxn id="130" idx="3"/>
            <a:endCxn id="167" idx="2"/>
          </p:cNvCxnSpPr>
          <p:nvPr/>
        </p:nvCxnSpPr>
        <p:spPr bwMode="auto">
          <a:xfrm flipV="1">
            <a:off x="9183058" y="5705243"/>
            <a:ext cx="618556" cy="740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" name="AutoShape 7"/>
          <p:cNvCxnSpPr>
            <a:cxnSpLocks noChangeShapeType="1"/>
            <a:stCxn id="130" idx="3"/>
            <a:endCxn id="168" idx="2"/>
          </p:cNvCxnSpPr>
          <p:nvPr/>
        </p:nvCxnSpPr>
        <p:spPr bwMode="auto">
          <a:xfrm>
            <a:off x="9183058" y="6445497"/>
            <a:ext cx="313553" cy="61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3" name="Oval 114"/>
          <p:cNvSpPr>
            <a:spLocks noChangeArrowheads="1"/>
          </p:cNvSpPr>
          <p:nvPr/>
        </p:nvSpPr>
        <p:spPr bwMode="auto">
          <a:xfrm>
            <a:off x="8523666" y="1026982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rating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95" name="AutoShape 7"/>
          <p:cNvCxnSpPr>
            <a:cxnSpLocks noChangeShapeType="1"/>
            <a:stCxn id="198" idx="3"/>
            <a:endCxn id="130" idx="1"/>
          </p:cNvCxnSpPr>
          <p:nvPr/>
        </p:nvCxnSpPr>
        <p:spPr bwMode="auto">
          <a:xfrm>
            <a:off x="6063758" y="6437415"/>
            <a:ext cx="1046014" cy="80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8" name="AutoShape 6"/>
          <p:cNvSpPr>
            <a:spLocks noChangeArrowheads="1"/>
          </p:cNvSpPr>
          <p:nvPr/>
        </p:nvSpPr>
        <p:spPr bwMode="auto">
          <a:xfrm>
            <a:off x="4399622" y="6018315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gameplayElement</a:t>
            </a: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-Category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0" name="AutoShape 4"/>
          <p:cNvSpPr>
            <a:spLocks noChangeArrowheads="1"/>
          </p:cNvSpPr>
          <p:nvPr/>
        </p:nvSpPr>
        <p:spPr bwMode="auto">
          <a:xfrm>
            <a:off x="1635570" y="6140697"/>
            <a:ext cx="2073286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GameplayCategory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1" name="AutoShape 7"/>
          <p:cNvCxnSpPr>
            <a:cxnSpLocks noChangeShapeType="1"/>
            <a:stCxn id="200" idx="3"/>
            <a:endCxn id="198" idx="1"/>
          </p:cNvCxnSpPr>
          <p:nvPr/>
        </p:nvCxnSpPr>
        <p:spPr bwMode="auto">
          <a:xfrm flipV="1">
            <a:off x="3708856" y="6437415"/>
            <a:ext cx="690766" cy="80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" name="Oval 10"/>
          <p:cNvSpPr>
            <a:spLocks noChangeArrowheads="1"/>
          </p:cNvSpPr>
          <p:nvPr/>
        </p:nvSpPr>
        <p:spPr bwMode="auto">
          <a:xfrm>
            <a:off x="-8768" y="6369297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categoryName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" name="Oval 112"/>
          <p:cNvSpPr>
            <a:spLocks noChangeArrowheads="1"/>
          </p:cNvSpPr>
          <p:nvPr/>
        </p:nvSpPr>
        <p:spPr bwMode="auto">
          <a:xfrm>
            <a:off x="45559" y="586230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categoryID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11" name="AutoShape 13"/>
          <p:cNvCxnSpPr>
            <a:cxnSpLocks noChangeShapeType="1"/>
            <a:stCxn id="210" idx="6"/>
            <a:endCxn id="200" idx="1"/>
          </p:cNvCxnSpPr>
          <p:nvPr/>
        </p:nvCxnSpPr>
        <p:spPr bwMode="auto">
          <a:xfrm>
            <a:off x="1188559" y="6052809"/>
            <a:ext cx="447011" cy="392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2" name="AutoShape 13"/>
          <p:cNvCxnSpPr>
            <a:cxnSpLocks noChangeShapeType="1"/>
            <a:stCxn id="209" idx="6"/>
            <a:endCxn id="200" idx="1"/>
          </p:cNvCxnSpPr>
          <p:nvPr/>
        </p:nvCxnSpPr>
        <p:spPr bwMode="auto">
          <a:xfrm flipV="1">
            <a:off x="1333131" y="6445497"/>
            <a:ext cx="302439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9" name="Text Box 145"/>
          <p:cNvSpPr txBox="1">
            <a:spLocks noChangeArrowheads="1"/>
          </p:cNvSpPr>
          <p:nvPr/>
        </p:nvSpPr>
        <p:spPr bwMode="auto">
          <a:xfrm>
            <a:off x="3810567" y="607364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84" name="AutoShape 7"/>
          <p:cNvCxnSpPr>
            <a:cxnSpLocks noChangeShapeType="1"/>
            <a:stCxn id="320" idx="3"/>
            <a:endCxn id="46085" idx="1"/>
          </p:cNvCxnSpPr>
          <p:nvPr/>
        </p:nvCxnSpPr>
        <p:spPr bwMode="auto">
          <a:xfrm flipV="1">
            <a:off x="3597396" y="815069"/>
            <a:ext cx="2534992" cy="11914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6" name="Text Box 149"/>
          <p:cNvSpPr txBox="1">
            <a:spLocks noChangeArrowheads="1"/>
          </p:cNvSpPr>
          <p:nvPr/>
        </p:nvSpPr>
        <p:spPr bwMode="auto">
          <a:xfrm>
            <a:off x="5617321" y="1027450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88" name="AutoShape 6"/>
          <p:cNvSpPr>
            <a:spLocks noChangeArrowheads="1"/>
          </p:cNvSpPr>
          <p:nvPr/>
        </p:nvSpPr>
        <p:spPr bwMode="auto">
          <a:xfrm>
            <a:off x="4153917" y="3311994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Game</a:t>
            </a: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Chapter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2" name="AutoShape 13"/>
          <p:cNvCxnSpPr>
            <a:cxnSpLocks noChangeShapeType="1"/>
            <a:stCxn id="188" idx="1"/>
            <a:endCxn id="82" idx="3"/>
          </p:cNvCxnSpPr>
          <p:nvPr/>
        </p:nvCxnSpPr>
        <p:spPr bwMode="auto">
          <a:xfrm flipH="1" flipV="1">
            <a:off x="3329868" y="3470762"/>
            <a:ext cx="824049" cy="260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6" name="AutoShape 4"/>
          <p:cNvSpPr>
            <a:spLocks noChangeArrowheads="1"/>
          </p:cNvSpPr>
          <p:nvPr/>
        </p:nvSpPr>
        <p:spPr bwMode="auto">
          <a:xfrm>
            <a:off x="5097900" y="2384023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Chapter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7" name="AutoShape 7"/>
          <p:cNvCxnSpPr>
            <a:cxnSpLocks noChangeShapeType="1"/>
            <a:stCxn id="206" idx="3"/>
            <a:endCxn id="330" idx="1"/>
          </p:cNvCxnSpPr>
          <p:nvPr/>
        </p:nvCxnSpPr>
        <p:spPr bwMode="auto">
          <a:xfrm flipV="1">
            <a:off x="6545700" y="2125257"/>
            <a:ext cx="222519" cy="5635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" name="AutoShape 13"/>
          <p:cNvCxnSpPr>
            <a:cxnSpLocks noChangeShapeType="1"/>
            <a:stCxn id="188" idx="0"/>
            <a:endCxn id="206" idx="2"/>
          </p:cNvCxnSpPr>
          <p:nvPr/>
        </p:nvCxnSpPr>
        <p:spPr bwMode="auto">
          <a:xfrm flipV="1">
            <a:off x="4801617" y="2993623"/>
            <a:ext cx="1020183" cy="3183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" name="Oval 10"/>
          <p:cNvSpPr>
            <a:spLocks noChangeArrowheads="1"/>
          </p:cNvSpPr>
          <p:nvPr/>
        </p:nvSpPr>
        <p:spPr bwMode="auto">
          <a:xfrm>
            <a:off x="3477156" y="2235150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chapterName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6" name="AutoShape 14"/>
          <p:cNvCxnSpPr>
            <a:cxnSpLocks noChangeShapeType="1"/>
            <a:stCxn id="235" idx="6"/>
            <a:endCxn id="206" idx="1"/>
          </p:cNvCxnSpPr>
          <p:nvPr/>
        </p:nvCxnSpPr>
        <p:spPr bwMode="auto">
          <a:xfrm>
            <a:off x="4819055" y="2425650"/>
            <a:ext cx="278845" cy="2631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8" name="Oval 10"/>
          <p:cNvSpPr>
            <a:spLocks noChangeArrowheads="1"/>
          </p:cNvSpPr>
          <p:nvPr/>
        </p:nvSpPr>
        <p:spPr bwMode="auto">
          <a:xfrm>
            <a:off x="3433223" y="2725878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chapterNumber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9" name="AutoShape 14"/>
          <p:cNvCxnSpPr>
            <a:cxnSpLocks noChangeShapeType="1"/>
            <a:stCxn id="238" idx="6"/>
            <a:endCxn id="206" idx="1"/>
          </p:cNvCxnSpPr>
          <p:nvPr/>
        </p:nvCxnSpPr>
        <p:spPr bwMode="auto">
          <a:xfrm flipV="1">
            <a:off x="4775122" y="2688823"/>
            <a:ext cx="322778" cy="227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5" name="Text Box 149"/>
          <p:cNvSpPr txBox="1">
            <a:spLocks noChangeArrowheads="1"/>
          </p:cNvSpPr>
          <p:nvPr/>
        </p:nvSpPr>
        <p:spPr bwMode="auto">
          <a:xfrm>
            <a:off x="5331565" y="3219510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246" name="Text Box 145"/>
          <p:cNvSpPr txBox="1">
            <a:spLocks noChangeArrowheads="1"/>
          </p:cNvSpPr>
          <p:nvPr/>
        </p:nvSpPr>
        <p:spPr bwMode="auto">
          <a:xfrm>
            <a:off x="3411061" y="3533729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55" name="AutoShape 6"/>
          <p:cNvSpPr>
            <a:spLocks noChangeArrowheads="1"/>
          </p:cNvSpPr>
          <p:nvPr/>
        </p:nvSpPr>
        <p:spPr bwMode="auto">
          <a:xfrm>
            <a:off x="5821800" y="4659958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IntroducedElement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56" name="AutoShape 6"/>
          <p:cNvSpPr>
            <a:spLocks noChangeArrowheads="1"/>
          </p:cNvSpPr>
          <p:nvPr/>
        </p:nvSpPr>
        <p:spPr bwMode="auto">
          <a:xfrm>
            <a:off x="8261604" y="4675721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TestedElement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57" name="AutoShape 13"/>
          <p:cNvCxnSpPr>
            <a:cxnSpLocks noChangeShapeType="1"/>
            <a:stCxn id="255" idx="2"/>
            <a:endCxn id="130" idx="0"/>
          </p:cNvCxnSpPr>
          <p:nvPr/>
        </p:nvCxnSpPr>
        <p:spPr bwMode="auto">
          <a:xfrm>
            <a:off x="6653868" y="5498158"/>
            <a:ext cx="1492547" cy="6425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0" name="AutoShape 13"/>
          <p:cNvCxnSpPr>
            <a:cxnSpLocks noChangeShapeType="1"/>
            <a:stCxn id="256" idx="2"/>
            <a:endCxn id="130" idx="0"/>
          </p:cNvCxnSpPr>
          <p:nvPr/>
        </p:nvCxnSpPr>
        <p:spPr bwMode="auto">
          <a:xfrm flipH="1">
            <a:off x="8146415" y="5513921"/>
            <a:ext cx="947257" cy="626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3" name="AutoShape 13"/>
          <p:cNvCxnSpPr>
            <a:cxnSpLocks noChangeShapeType="1"/>
            <a:stCxn id="330" idx="2"/>
            <a:endCxn id="255" idx="0"/>
          </p:cNvCxnSpPr>
          <p:nvPr/>
        </p:nvCxnSpPr>
        <p:spPr bwMode="auto">
          <a:xfrm flipH="1">
            <a:off x="6653868" y="2544357"/>
            <a:ext cx="978405" cy="2115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6" name="AutoShape 13"/>
          <p:cNvCxnSpPr>
            <a:cxnSpLocks noChangeShapeType="1"/>
            <a:stCxn id="330" idx="2"/>
            <a:endCxn id="256" idx="0"/>
          </p:cNvCxnSpPr>
          <p:nvPr/>
        </p:nvCxnSpPr>
        <p:spPr bwMode="auto">
          <a:xfrm>
            <a:off x="7632273" y="2544357"/>
            <a:ext cx="1461399" cy="21313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9" name="Text Box 149"/>
          <p:cNvSpPr txBox="1">
            <a:spLocks noChangeArrowheads="1"/>
          </p:cNvSpPr>
          <p:nvPr/>
        </p:nvSpPr>
        <p:spPr bwMode="auto">
          <a:xfrm>
            <a:off x="7177023" y="5835897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270" name="Text Box 145"/>
          <p:cNvSpPr txBox="1">
            <a:spLocks noChangeArrowheads="1"/>
          </p:cNvSpPr>
          <p:nvPr/>
        </p:nvSpPr>
        <p:spPr bwMode="auto">
          <a:xfrm>
            <a:off x="6549373" y="11088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1" name="Oval 114"/>
          <p:cNvSpPr>
            <a:spLocks noChangeArrowheads="1"/>
          </p:cNvSpPr>
          <p:nvPr/>
        </p:nvSpPr>
        <p:spPr bwMode="auto">
          <a:xfrm>
            <a:off x="8539331" y="1486103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72" name="AutoShape 115"/>
          <p:cNvCxnSpPr>
            <a:cxnSpLocks noChangeShapeType="1"/>
            <a:stCxn id="271" idx="2"/>
            <a:endCxn id="46085" idx="3"/>
          </p:cNvCxnSpPr>
          <p:nvPr/>
        </p:nvCxnSpPr>
        <p:spPr bwMode="auto">
          <a:xfrm flipH="1" flipV="1">
            <a:off x="7580188" y="815069"/>
            <a:ext cx="959143" cy="8615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" name="Oval 114"/>
          <p:cNvSpPr>
            <a:spLocks noChangeArrowheads="1"/>
          </p:cNvSpPr>
          <p:nvPr/>
        </p:nvSpPr>
        <p:spPr bwMode="auto">
          <a:xfrm>
            <a:off x="10204359" y="4888558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77" name="AutoShape 115"/>
          <p:cNvCxnSpPr>
            <a:cxnSpLocks noChangeShapeType="1"/>
            <a:stCxn id="276" idx="2"/>
            <a:endCxn id="256" idx="3"/>
          </p:cNvCxnSpPr>
          <p:nvPr/>
        </p:nvCxnSpPr>
        <p:spPr bwMode="auto">
          <a:xfrm flipH="1">
            <a:off x="9925740" y="5079058"/>
            <a:ext cx="278619" cy="1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0" name="Oval 114"/>
          <p:cNvSpPr>
            <a:spLocks noChangeArrowheads="1"/>
          </p:cNvSpPr>
          <p:nvPr/>
        </p:nvSpPr>
        <p:spPr bwMode="auto">
          <a:xfrm>
            <a:off x="4361201" y="4888558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81" name="AutoShape 115"/>
          <p:cNvCxnSpPr>
            <a:cxnSpLocks noChangeShapeType="1"/>
            <a:stCxn id="255" idx="1"/>
            <a:endCxn id="280" idx="6"/>
          </p:cNvCxnSpPr>
          <p:nvPr/>
        </p:nvCxnSpPr>
        <p:spPr bwMode="auto">
          <a:xfrm flipH="1">
            <a:off x="5593015" y="5079058"/>
            <a:ext cx="22878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" name="AutoShape 6"/>
          <p:cNvSpPr>
            <a:spLocks noChangeArrowheads="1"/>
          </p:cNvSpPr>
          <p:nvPr/>
        </p:nvSpPr>
        <p:spPr bwMode="auto">
          <a:xfrm>
            <a:off x="1649208" y="1587450"/>
            <a:ext cx="1948188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ReviewGame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22" name="AutoShape 13"/>
          <p:cNvCxnSpPr>
            <a:cxnSpLocks noChangeShapeType="1"/>
            <a:stCxn id="320" idx="2"/>
            <a:endCxn id="82" idx="0"/>
          </p:cNvCxnSpPr>
          <p:nvPr/>
        </p:nvCxnSpPr>
        <p:spPr bwMode="auto">
          <a:xfrm flipH="1">
            <a:off x="2605968" y="2425650"/>
            <a:ext cx="17334" cy="740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7" name="Text Box 145"/>
          <p:cNvSpPr txBox="1">
            <a:spLocks noChangeArrowheads="1"/>
          </p:cNvSpPr>
          <p:nvPr/>
        </p:nvSpPr>
        <p:spPr bwMode="auto">
          <a:xfrm>
            <a:off x="2339250" y="281424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0" name="AutoShape 6"/>
          <p:cNvSpPr>
            <a:spLocks noChangeArrowheads="1"/>
          </p:cNvSpPr>
          <p:nvPr/>
        </p:nvSpPr>
        <p:spPr bwMode="auto">
          <a:xfrm>
            <a:off x="6768219" y="1706157"/>
            <a:ext cx="1728107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ReviewChapter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32" name="AutoShape 7"/>
          <p:cNvCxnSpPr>
            <a:cxnSpLocks noChangeShapeType="1"/>
            <a:stCxn id="330" idx="0"/>
            <a:endCxn id="46085" idx="2"/>
          </p:cNvCxnSpPr>
          <p:nvPr/>
        </p:nvCxnSpPr>
        <p:spPr bwMode="auto">
          <a:xfrm flipH="1" flipV="1">
            <a:off x="6856288" y="1119869"/>
            <a:ext cx="775985" cy="58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5" name="Text Box 149"/>
          <p:cNvSpPr txBox="1">
            <a:spLocks noChangeArrowheads="1"/>
          </p:cNvSpPr>
          <p:nvPr/>
        </p:nvSpPr>
        <p:spPr bwMode="auto">
          <a:xfrm>
            <a:off x="6594838" y="2601729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cxnSp>
        <p:nvCxnSpPr>
          <p:cNvPr id="336" name="AutoShape 115"/>
          <p:cNvCxnSpPr>
            <a:cxnSpLocks noChangeShapeType="1"/>
            <a:stCxn id="337" idx="2"/>
            <a:endCxn id="330" idx="3"/>
          </p:cNvCxnSpPr>
          <p:nvPr/>
        </p:nvCxnSpPr>
        <p:spPr bwMode="auto">
          <a:xfrm flipH="1" flipV="1">
            <a:off x="8496326" y="2125257"/>
            <a:ext cx="557689" cy="10935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7" name="Oval 114"/>
          <p:cNvSpPr>
            <a:spLocks noChangeArrowheads="1"/>
          </p:cNvSpPr>
          <p:nvPr/>
        </p:nvSpPr>
        <p:spPr bwMode="auto">
          <a:xfrm>
            <a:off x="9054015" y="3028304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rating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8" name="Oval 114"/>
          <p:cNvSpPr>
            <a:spLocks noChangeArrowheads="1"/>
          </p:cNvSpPr>
          <p:nvPr/>
        </p:nvSpPr>
        <p:spPr bwMode="auto">
          <a:xfrm>
            <a:off x="9070594" y="3561704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comment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39" name="AutoShape 115"/>
          <p:cNvCxnSpPr>
            <a:cxnSpLocks noChangeShapeType="1"/>
            <a:stCxn id="338" idx="2"/>
            <a:endCxn id="330" idx="3"/>
          </p:cNvCxnSpPr>
          <p:nvPr/>
        </p:nvCxnSpPr>
        <p:spPr bwMode="auto">
          <a:xfrm flipH="1" flipV="1">
            <a:off x="8496326" y="2125257"/>
            <a:ext cx="574268" cy="162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9" name="AutoShape 115"/>
          <p:cNvCxnSpPr>
            <a:cxnSpLocks noChangeShapeType="1"/>
            <a:stCxn id="350" idx="2"/>
            <a:endCxn id="330" idx="3"/>
          </p:cNvCxnSpPr>
          <p:nvPr/>
        </p:nvCxnSpPr>
        <p:spPr bwMode="auto">
          <a:xfrm flipH="1" flipV="1">
            <a:off x="8496326" y="2125257"/>
            <a:ext cx="557689" cy="12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0" name="Oval 114"/>
          <p:cNvSpPr>
            <a:spLocks noChangeArrowheads="1"/>
          </p:cNvSpPr>
          <p:nvPr/>
        </p:nvSpPr>
        <p:spPr bwMode="auto">
          <a:xfrm>
            <a:off x="9054015" y="1947541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timePlayed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56" name="AutoShape 115"/>
          <p:cNvCxnSpPr>
            <a:cxnSpLocks noChangeShapeType="1"/>
            <a:stCxn id="357" idx="2"/>
            <a:endCxn id="330" idx="3"/>
          </p:cNvCxnSpPr>
          <p:nvPr/>
        </p:nvCxnSpPr>
        <p:spPr bwMode="auto">
          <a:xfrm flipH="1" flipV="1">
            <a:off x="8496326" y="2125257"/>
            <a:ext cx="542954" cy="53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7" name="Oval 114"/>
          <p:cNvSpPr>
            <a:spLocks noChangeArrowheads="1"/>
          </p:cNvSpPr>
          <p:nvPr/>
        </p:nvSpPr>
        <p:spPr bwMode="auto">
          <a:xfrm>
            <a:off x="9039280" y="2468669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datePlayed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62" name="Text Box 149"/>
          <p:cNvSpPr txBox="1">
            <a:spLocks noChangeArrowheads="1"/>
          </p:cNvSpPr>
          <p:nvPr/>
        </p:nvSpPr>
        <p:spPr bwMode="auto">
          <a:xfrm>
            <a:off x="8440762" y="581872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365" name="AutoShape 4"/>
          <p:cNvSpPr>
            <a:spLocks noChangeArrowheads="1"/>
          </p:cNvSpPr>
          <p:nvPr/>
        </p:nvSpPr>
        <p:spPr bwMode="auto">
          <a:xfrm>
            <a:off x="5156517" y="2457076"/>
            <a:ext cx="1345250" cy="48873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Chapter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66" name="AutoShape 6"/>
          <p:cNvSpPr>
            <a:spLocks noChangeArrowheads="1"/>
          </p:cNvSpPr>
          <p:nvPr/>
        </p:nvSpPr>
        <p:spPr bwMode="auto">
          <a:xfrm>
            <a:off x="5890046" y="4741246"/>
            <a:ext cx="1527643" cy="691386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IntroducedElement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68" name="AutoShape 6"/>
          <p:cNvSpPr>
            <a:spLocks noChangeArrowheads="1"/>
          </p:cNvSpPr>
          <p:nvPr/>
        </p:nvSpPr>
        <p:spPr bwMode="auto">
          <a:xfrm>
            <a:off x="8328639" y="4784180"/>
            <a:ext cx="1506372" cy="63408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TestedElement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84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Derek Dik</cp:lastModifiedBy>
  <cp:revision>31</cp:revision>
  <dcterms:created xsi:type="dcterms:W3CDTF">2017-02-08T20:00:47Z</dcterms:created>
  <dcterms:modified xsi:type="dcterms:W3CDTF">2017-03-03T21:37:49Z</dcterms:modified>
</cp:coreProperties>
</file>