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42947" y="284958"/>
            <a:ext cx="8661400" cy="3477373"/>
            <a:chOff x="152400" y="552586"/>
            <a:chExt cx="8661400" cy="3477373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Arial" charset="0"/>
                </a:rPr>
                <a:t>Person</a:t>
              </a: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571500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750534" y="2177623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Person-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Household</a:t>
              </a: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46086" idx="1"/>
            </p:cNvCxnSpPr>
            <p:nvPr/>
          </p:nvCxnSpPr>
          <p:spPr bwMode="auto">
            <a:xfrm flipV="1">
              <a:off x="3078480" y="2596723"/>
              <a:ext cx="672054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52400" y="19541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title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52400" y="24113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52400" y="28685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52400" y="332570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status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3" name="AutoShape 13"/>
            <p:cNvCxnSpPr>
              <a:cxnSpLocks noChangeShapeType="1"/>
              <a:stCxn id="46089" idx="6"/>
              <a:endCxn id="46084" idx="1"/>
            </p:cNvCxnSpPr>
            <p:nvPr/>
          </p:nvCxnSpPr>
          <p:spPr bwMode="auto">
            <a:xfrm>
              <a:off x="1295400" y="2144603"/>
              <a:ext cx="335280" cy="4546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4597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7670800" y="17991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street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7670800" y="22563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city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7670800" y="27135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state</a:t>
              </a: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7670800" y="31707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Arial" charset="0"/>
                </a:rPr>
                <a:t>zip</a:t>
              </a:r>
            </a:p>
          </p:txBody>
        </p:sp>
        <p:cxnSp>
          <p:nvCxnSpPr>
            <p:cNvPr id="46101" name="AutoShape 21"/>
            <p:cNvCxnSpPr>
              <a:cxnSpLocks noChangeShapeType="1"/>
              <a:stCxn id="46097" idx="2"/>
              <a:endCxn id="46085" idx="3"/>
            </p:cNvCxnSpPr>
            <p:nvPr/>
          </p:nvCxnSpPr>
          <p:spPr bwMode="auto">
            <a:xfrm flipH="1">
              <a:off x="7162800" y="1989663"/>
              <a:ext cx="508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2" name="AutoShape 22"/>
            <p:cNvCxnSpPr>
              <a:cxnSpLocks noChangeShapeType="1"/>
              <a:stCxn id="46085" idx="3"/>
              <a:endCxn id="46098" idx="2"/>
            </p:cNvCxnSpPr>
            <p:nvPr/>
          </p:nvCxnSpPr>
          <p:spPr bwMode="auto">
            <a:xfrm flipV="1">
              <a:off x="7162800" y="2446863"/>
              <a:ext cx="50800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3" name="AutoShape 23"/>
            <p:cNvCxnSpPr>
              <a:cxnSpLocks noChangeShapeType="1"/>
              <a:stCxn id="46099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104" name="AutoShape 24"/>
            <p:cNvCxnSpPr>
              <a:cxnSpLocks noChangeShapeType="1"/>
              <a:stCxn id="46100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762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152400" y="149182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295400" y="168232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7670800" y="130386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162800" y="1494363"/>
              <a:ext cx="508000" cy="1104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0" name="AutoShape 140"/>
            <p:cNvSpPr>
              <a:spLocks noChangeArrowheads="1"/>
            </p:cNvSpPr>
            <p:nvPr/>
          </p:nvSpPr>
          <p:spPr bwMode="auto">
            <a:xfrm>
              <a:off x="1706880" y="552586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Mentorship</a:t>
              </a:r>
            </a:p>
          </p:txBody>
        </p:sp>
        <p:cxnSp>
          <p:nvCxnSpPr>
            <p:cNvPr id="46221" name="AutoShape 141"/>
            <p:cNvCxnSpPr>
              <a:cxnSpLocks noChangeShapeType="1"/>
              <a:stCxn id="46220" idx="3"/>
              <a:endCxn id="46084" idx="0"/>
            </p:cNvCxnSpPr>
            <p:nvPr/>
          </p:nvCxnSpPr>
          <p:spPr bwMode="auto">
            <a:xfrm flipH="1">
              <a:off x="2354580" y="971686"/>
              <a:ext cx="647700" cy="1322777"/>
            </a:xfrm>
            <a:prstGeom prst="curvedConnector4">
              <a:avLst>
                <a:gd name="adj1" fmla="val -35294"/>
                <a:gd name="adj2" fmla="val 6584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222" name="AutoShape 142"/>
            <p:cNvCxnSpPr>
              <a:cxnSpLocks noChangeShapeType="1"/>
              <a:stCxn id="46084" idx="0"/>
              <a:endCxn id="46220" idx="1"/>
            </p:cNvCxnSpPr>
            <p:nvPr/>
          </p:nvCxnSpPr>
          <p:spPr bwMode="auto">
            <a:xfrm rot="16200000" flipV="1">
              <a:off x="1369342" y="1309225"/>
              <a:ext cx="1322777" cy="647700"/>
            </a:xfrm>
            <a:prstGeom prst="curvedConnector4">
              <a:avLst>
                <a:gd name="adj1" fmla="val 34158"/>
                <a:gd name="adj2" fmla="val 1470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3" name="Text Box 143"/>
            <p:cNvSpPr txBox="1">
              <a:spLocks noChangeArrowheads="1"/>
            </p:cNvSpPr>
            <p:nvPr/>
          </p:nvSpPr>
          <p:spPr bwMode="auto">
            <a:xfrm>
              <a:off x="1380631" y="1385424"/>
              <a:ext cx="7409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mentor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4" name="Text Box 144"/>
            <p:cNvSpPr txBox="1">
              <a:spLocks noChangeArrowheads="1"/>
            </p:cNvSpPr>
            <p:nvPr/>
          </p:nvSpPr>
          <p:spPr bwMode="auto">
            <a:xfrm>
              <a:off x="2521712" y="1385424"/>
              <a:ext cx="7809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prstClr val="black"/>
                  </a:solidFill>
                  <a:latin typeface="Arial" charset="0"/>
                </a:rPr>
                <a:t>mentee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{1,*}</a:t>
              </a: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2588542" y="1822235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</a:t>
              </a:r>
              <a:r>
                <a:rPr lang="en-US" sz="1400">
                  <a:solidFill>
                    <a:prstClr val="black"/>
                  </a:solidFill>
                  <a:latin typeface="Arial" charset="0"/>
                </a:rPr>
                <a:t>0,*}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7" name="Text Box 149"/>
            <p:cNvSpPr txBox="1">
              <a:spLocks noChangeArrowheads="1"/>
            </p:cNvSpPr>
            <p:nvPr/>
          </p:nvSpPr>
          <p:spPr bwMode="auto">
            <a:xfrm>
              <a:off x="1573671" y="1822235"/>
              <a:ext cx="5517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{0,1}</a:t>
              </a:r>
            </a:p>
          </p:txBody>
        </p:sp>
        <p:sp>
          <p:nvSpPr>
            <p:cNvPr id="108" name="Text Box 145"/>
            <p:cNvSpPr txBox="1">
              <a:spLocks noChangeArrowheads="1"/>
            </p:cNvSpPr>
            <p:nvPr/>
          </p:nvSpPr>
          <p:spPr bwMode="auto">
            <a:xfrm>
              <a:off x="5467574" y="23198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1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6085" idx="1"/>
            </p:cNvCxnSpPr>
            <p:nvPr/>
          </p:nvCxnSpPr>
          <p:spPr bwMode="auto">
            <a:xfrm>
              <a:off x="5045934" y="2596723"/>
              <a:ext cx="669066" cy="25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4424461" y="1676400"/>
              <a:ext cx="1748436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prstClr val="black"/>
                  </a:solidFill>
                  <a:latin typeface="Arial" charset="0"/>
                </a:rPr>
                <a:t>houseHoldRole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8" name="AutoShape 13"/>
            <p:cNvCxnSpPr>
              <a:cxnSpLocks noChangeShapeType="1"/>
              <a:stCxn id="37" idx="3"/>
            </p:cNvCxnSpPr>
            <p:nvPr/>
          </p:nvCxnSpPr>
          <p:spPr bwMode="auto">
            <a:xfrm flipH="1">
              <a:off x="4398236" y="2001604"/>
              <a:ext cx="282278" cy="1760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7670800" y="3648959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prstClr val="black"/>
                  </a:solidFill>
                  <a:latin typeface="Arial" charset="0"/>
                </a:rPr>
                <a:t>phone</a:t>
              </a:r>
            </a:p>
          </p:txBody>
        </p:sp>
        <p:cxnSp>
          <p:nvCxnSpPr>
            <p:cNvPr id="42" name="AutoShape 24"/>
            <p:cNvCxnSpPr>
              <a:cxnSpLocks noChangeShapeType="1"/>
              <a:stCxn id="41" idx="2"/>
              <a:endCxn id="46085" idx="3"/>
            </p:cNvCxnSpPr>
            <p:nvPr/>
          </p:nvCxnSpPr>
          <p:spPr bwMode="auto">
            <a:xfrm flipH="1" flipV="1">
              <a:off x="7162800" y="2599263"/>
              <a:ext cx="508000" cy="1240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5241081" y="3152731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PersonTeam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205547" y="4181431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Team</a:t>
            </a: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9068420" y="399093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51" name="AutoShape 21"/>
          <p:cNvCxnSpPr>
            <a:cxnSpLocks noChangeShapeType="1"/>
            <a:endCxn id="49" idx="3"/>
          </p:cNvCxnSpPr>
          <p:nvPr/>
        </p:nvCxnSpPr>
        <p:spPr bwMode="auto">
          <a:xfrm flipH="1">
            <a:off x="8653347" y="4181431"/>
            <a:ext cx="41507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Oval 114"/>
          <p:cNvSpPr>
            <a:spLocks noChangeArrowheads="1"/>
          </p:cNvSpPr>
          <p:nvPr/>
        </p:nvSpPr>
        <p:spPr bwMode="auto">
          <a:xfrm>
            <a:off x="9068420" y="471548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 dirty="0" err="1" smtClean="0">
                <a:solidFill>
                  <a:prstClr val="black"/>
                </a:solidFill>
                <a:latin typeface="Arial" charset="0"/>
              </a:rPr>
              <a:t>teamName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53" name="AutoShape 21"/>
          <p:cNvCxnSpPr>
            <a:cxnSpLocks noChangeShapeType="1"/>
            <a:endCxn id="49" idx="3"/>
          </p:cNvCxnSpPr>
          <p:nvPr/>
        </p:nvCxnSpPr>
        <p:spPr bwMode="auto">
          <a:xfrm flipH="1" flipV="1">
            <a:off x="8653347" y="4486231"/>
            <a:ext cx="41507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5" name="AutoShape 21"/>
          <p:cNvCxnSpPr>
            <a:cxnSpLocks noChangeShapeType="1"/>
            <a:endCxn id="48" idx="3"/>
          </p:cNvCxnSpPr>
          <p:nvPr/>
        </p:nvCxnSpPr>
        <p:spPr bwMode="auto">
          <a:xfrm flipH="1" flipV="1">
            <a:off x="6536481" y="3571831"/>
            <a:ext cx="669067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7" name="AutoShape 21"/>
          <p:cNvCxnSpPr>
            <a:cxnSpLocks noChangeShapeType="1"/>
          </p:cNvCxnSpPr>
          <p:nvPr/>
        </p:nvCxnSpPr>
        <p:spPr bwMode="auto">
          <a:xfrm flipH="1" flipV="1">
            <a:off x="4569026" y="2647646"/>
            <a:ext cx="658856" cy="928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905054" y="4295731"/>
            <a:ext cx="1748436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teamRole</a:t>
            </a:r>
            <a:endParaRPr lang="en-US" sz="16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60" name="AutoShape 21"/>
          <p:cNvCxnSpPr>
            <a:cxnSpLocks noChangeShapeType="1"/>
            <a:stCxn id="59" idx="0"/>
          </p:cNvCxnSpPr>
          <p:nvPr/>
        </p:nvCxnSpPr>
        <p:spPr bwMode="auto">
          <a:xfrm flipV="1">
            <a:off x="5779272" y="3988391"/>
            <a:ext cx="109509" cy="307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2" name="Text Box 145"/>
          <p:cNvSpPr txBox="1">
            <a:spLocks noChangeArrowheads="1"/>
          </p:cNvSpPr>
          <p:nvPr/>
        </p:nvSpPr>
        <p:spPr bwMode="auto">
          <a:xfrm>
            <a:off x="4569026" y="2499933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{1,*}</a:t>
            </a:r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6726243" y="433383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{1,*}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3121226" y="5582767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Homegroup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65" name="AutoShape 21"/>
          <p:cNvCxnSpPr>
            <a:cxnSpLocks noChangeShapeType="1"/>
            <a:stCxn id="70" idx="0"/>
          </p:cNvCxnSpPr>
          <p:nvPr/>
        </p:nvCxnSpPr>
        <p:spPr bwMode="auto">
          <a:xfrm flipV="1">
            <a:off x="3833064" y="2633095"/>
            <a:ext cx="12611" cy="9098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" name="Text Box 145"/>
          <p:cNvSpPr txBox="1">
            <a:spLocks noChangeArrowheads="1"/>
          </p:cNvSpPr>
          <p:nvPr/>
        </p:nvSpPr>
        <p:spPr bwMode="auto">
          <a:xfrm>
            <a:off x="3305669" y="265382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{1,*}</a:t>
            </a:r>
          </a:p>
        </p:txBody>
      </p:sp>
      <p:sp>
        <p:nvSpPr>
          <p:cNvPr id="69" name="Text Box 145"/>
          <p:cNvSpPr txBox="1">
            <a:spLocks noChangeArrowheads="1"/>
          </p:cNvSpPr>
          <p:nvPr/>
        </p:nvSpPr>
        <p:spPr bwMode="auto">
          <a:xfrm>
            <a:off x="3287375" y="5287701"/>
            <a:ext cx="6014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{0, </a:t>
            </a: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1}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auto">
          <a:xfrm>
            <a:off x="2864755" y="3542968"/>
            <a:ext cx="1936618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solidFill>
                  <a:prstClr val="black"/>
                </a:solidFill>
                <a:latin typeface="Arial" charset="0"/>
              </a:rPr>
              <a:t>PersonHomegroup</a:t>
            </a: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72" name="AutoShape 21"/>
          <p:cNvCxnSpPr>
            <a:cxnSpLocks noChangeShapeType="1"/>
            <a:stCxn id="64" idx="0"/>
          </p:cNvCxnSpPr>
          <p:nvPr/>
        </p:nvCxnSpPr>
        <p:spPr bwMode="auto">
          <a:xfrm flipH="1" flipV="1">
            <a:off x="3828569" y="4336095"/>
            <a:ext cx="16557" cy="124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4" name="Oval 112"/>
          <p:cNvSpPr>
            <a:spLocks noChangeArrowheads="1"/>
          </p:cNvSpPr>
          <p:nvPr/>
        </p:nvSpPr>
        <p:spPr bwMode="auto">
          <a:xfrm>
            <a:off x="1069989" y="5697067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75" name="AutoShape 21"/>
          <p:cNvCxnSpPr>
            <a:cxnSpLocks noChangeShapeType="1"/>
            <a:stCxn id="64" idx="1"/>
            <a:endCxn id="74" idx="6"/>
          </p:cNvCxnSpPr>
          <p:nvPr/>
        </p:nvCxnSpPr>
        <p:spPr bwMode="auto">
          <a:xfrm flipH="1">
            <a:off x="2212989" y="5887567"/>
            <a:ext cx="9082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7</cp:revision>
  <dcterms:created xsi:type="dcterms:W3CDTF">2017-02-08T20:00:47Z</dcterms:created>
  <dcterms:modified xsi:type="dcterms:W3CDTF">2017-02-17T20:48:09Z</dcterms:modified>
</cp:coreProperties>
</file>