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47BFC-F94E-4D24-AA27-F03AC05547DB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7223-92B7-4BD2-ADC9-D3CCF03D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76A102-715F-41E9-BB00-DCDDD74DEAB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486400" cy="4114800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partial church database from lab exercise </a:t>
            </a:r>
            <a:r>
              <a:rPr lang="en-US" baseline="0" smtClean="0"/>
              <a:t>3.1.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9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2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2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4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42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139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3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61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2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57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87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5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9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BE-3C8A-428C-8DCD-79E4E7B96DBD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590-56A5-4883-AA75-086EB4954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1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76400" y="1179590"/>
            <a:ext cx="9772181" cy="3583609"/>
            <a:chOff x="152400" y="1491823"/>
            <a:chExt cx="9772181" cy="3583609"/>
          </a:xfrm>
        </p:grpSpPr>
        <p:sp>
          <p:nvSpPr>
            <p:cNvPr id="46084" name="AutoShape 4"/>
            <p:cNvSpPr>
              <a:spLocks noChangeArrowheads="1"/>
            </p:cNvSpPr>
            <p:nvPr/>
          </p:nvSpPr>
          <p:spPr bwMode="auto">
            <a:xfrm>
              <a:off x="1630680" y="2294463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Employee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5" name="AutoShape 5"/>
            <p:cNvSpPr>
              <a:spLocks noChangeArrowheads="1"/>
            </p:cNvSpPr>
            <p:nvPr/>
          </p:nvSpPr>
          <p:spPr bwMode="auto">
            <a:xfrm>
              <a:off x="6151705" y="3377631"/>
              <a:ext cx="1447800" cy="609600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</a:rPr>
                <a:t>Order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86" name="AutoShape 6"/>
            <p:cNvSpPr>
              <a:spLocks noChangeArrowheads="1"/>
            </p:cNvSpPr>
            <p:nvPr/>
          </p:nvSpPr>
          <p:spPr bwMode="auto">
            <a:xfrm>
              <a:off x="4132259" y="4237232"/>
              <a:ext cx="1295400" cy="838200"/>
            </a:xfrm>
            <a:prstGeom prst="flowChartDecision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Order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Customer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87" name="AutoShape 7"/>
            <p:cNvCxnSpPr>
              <a:cxnSpLocks noChangeShapeType="1"/>
              <a:stCxn id="46084" idx="3"/>
              <a:endCxn id="102" idx="1"/>
            </p:cNvCxnSpPr>
            <p:nvPr/>
          </p:nvCxnSpPr>
          <p:spPr bwMode="auto">
            <a:xfrm>
              <a:off x="3078480" y="2599263"/>
              <a:ext cx="965112" cy="3260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52400" y="199959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firstName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152400" y="2456790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prstClr val="black"/>
                  </a:solidFill>
                  <a:latin typeface="Arial" charset="0"/>
                </a:rPr>
                <a:t>lastName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152400" y="2961419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latin typeface="Arial" charset="0"/>
                </a:rPr>
                <a:t>zip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094" name="AutoShape 14"/>
            <p:cNvCxnSpPr>
              <a:cxnSpLocks noChangeShapeType="1"/>
              <a:stCxn id="46090" idx="6"/>
              <a:endCxn id="46084" idx="1"/>
            </p:cNvCxnSpPr>
            <p:nvPr/>
          </p:nvCxnSpPr>
          <p:spPr bwMode="auto">
            <a:xfrm>
              <a:off x="1295400" y="2190090"/>
              <a:ext cx="335280" cy="40917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5" name="AutoShape 15"/>
            <p:cNvCxnSpPr>
              <a:cxnSpLocks noChangeShapeType="1"/>
              <a:stCxn id="46091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480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096" name="AutoShape 16"/>
            <p:cNvCxnSpPr>
              <a:cxnSpLocks noChangeShapeType="1"/>
              <a:stCxn id="46092" idx="6"/>
              <a:endCxn id="46084" idx="1"/>
            </p:cNvCxnSpPr>
            <p:nvPr/>
          </p:nvCxnSpPr>
          <p:spPr bwMode="auto">
            <a:xfrm flipV="1">
              <a:off x="1295400" y="2599263"/>
              <a:ext cx="335280" cy="5526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2" name="Oval 112"/>
            <p:cNvSpPr>
              <a:spLocks noChangeArrowheads="1"/>
            </p:cNvSpPr>
            <p:nvPr/>
          </p:nvSpPr>
          <p:spPr bwMode="auto">
            <a:xfrm>
              <a:off x="152400" y="1491823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>
                  <a:solidFill>
                    <a:prstClr val="black"/>
                  </a:solidFill>
                  <a:latin typeface="Arial" charset="0"/>
                </a:rPr>
                <a:t>ID</a:t>
              </a:r>
              <a:endParaRPr lang="en-US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3" name="AutoShape 113"/>
            <p:cNvCxnSpPr>
              <a:cxnSpLocks noChangeShapeType="1"/>
              <a:stCxn id="46192" idx="6"/>
              <a:endCxn id="46084" idx="1"/>
            </p:cNvCxnSpPr>
            <p:nvPr/>
          </p:nvCxnSpPr>
          <p:spPr bwMode="auto">
            <a:xfrm>
              <a:off x="1295400" y="1682323"/>
              <a:ext cx="335280" cy="9169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194" name="Oval 114"/>
            <p:cNvSpPr>
              <a:spLocks noChangeArrowheads="1"/>
            </p:cNvSpPr>
            <p:nvPr/>
          </p:nvSpPr>
          <p:spPr bwMode="auto">
            <a:xfrm>
              <a:off x="8781581" y="2378294"/>
              <a:ext cx="1143000" cy="381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u="sng" dirty="0" err="1" smtClean="0">
                  <a:solidFill>
                    <a:prstClr val="black"/>
                  </a:solidFill>
                  <a:latin typeface="Arial" charset="0"/>
                </a:rPr>
                <a:t>orderID</a:t>
              </a:r>
              <a:endParaRPr lang="en-US" dirty="0">
                <a:solidFill>
                  <a:prstClr val="black"/>
                </a:solidFill>
                <a:latin typeface="Arial" charset="0"/>
              </a:endParaRPr>
            </a:p>
          </p:txBody>
        </p:sp>
        <p:cxnSp>
          <p:nvCxnSpPr>
            <p:cNvPr id="46195" name="AutoShape 115"/>
            <p:cNvCxnSpPr>
              <a:cxnSpLocks noChangeShapeType="1"/>
              <a:stCxn id="46194" idx="2"/>
              <a:endCxn id="46085" idx="3"/>
            </p:cNvCxnSpPr>
            <p:nvPr/>
          </p:nvCxnSpPr>
          <p:spPr bwMode="auto">
            <a:xfrm flipH="1">
              <a:off x="7599505" y="2568794"/>
              <a:ext cx="1182076" cy="1113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6225" name="Text Box 145"/>
            <p:cNvSpPr txBox="1">
              <a:spLocks noChangeArrowheads="1"/>
            </p:cNvSpPr>
            <p:nvPr/>
          </p:nvSpPr>
          <p:spPr bwMode="auto">
            <a:xfrm>
              <a:off x="3038240" y="23056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Arial" charset="0"/>
                </a:rPr>
                <a:t>1</a:t>
              </a:r>
              <a:endParaRPr lang="en-US" sz="1400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Text Box 149"/>
            <p:cNvSpPr txBox="1">
              <a:spLocks noChangeArrowheads="1"/>
            </p:cNvSpPr>
            <p:nvPr/>
          </p:nvSpPr>
          <p:spPr bwMode="auto">
            <a:xfrm>
              <a:off x="5674272" y="3002177"/>
              <a:ext cx="5229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 charset="0"/>
                </a:rPr>
                <a:t>{0,*}</a:t>
              </a:r>
            </a:p>
          </p:txBody>
        </p:sp>
        <p:cxnSp>
          <p:nvCxnSpPr>
            <p:cNvPr id="103" name="AutoShape 7"/>
            <p:cNvCxnSpPr>
              <a:cxnSpLocks noChangeShapeType="1"/>
              <a:stCxn id="46086" idx="3"/>
              <a:endCxn id="46085" idx="1"/>
            </p:cNvCxnSpPr>
            <p:nvPr/>
          </p:nvCxnSpPr>
          <p:spPr bwMode="auto">
            <a:xfrm flipV="1">
              <a:off x="5427659" y="3682431"/>
              <a:ext cx="724046" cy="9739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3114440" y="4732865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Customer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3" name="AutoShape 7"/>
          <p:cNvCxnSpPr>
            <a:cxnSpLocks noChangeShapeType="1"/>
            <a:stCxn id="82" idx="3"/>
            <a:endCxn id="46086" idx="1"/>
          </p:cNvCxnSpPr>
          <p:nvPr/>
        </p:nvCxnSpPr>
        <p:spPr bwMode="auto">
          <a:xfrm flipV="1">
            <a:off x="4562240" y="4344099"/>
            <a:ext cx="1094019" cy="6935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5" name="Oval 10"/>
          <p:cNvSpPr>
            <a:spLocks noChangeArrowheads="1"/>
          </p:cNvSpPr>
          <p:nvPr/>
        </p:nvSpPr>
        <p:spPr bwMode="auto">
          <a:xfrm>
            <a:off x="1614812" y="448101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firstName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6" name="Oval 11"/>
          <p:cNvSpPr>
            <a:spLocks noChangeArrowheads="1"/>
          </p:cNvSpPr>
          <p:nvPr/>
        </p:nvSpPr>
        <p:spPr bwMode="auto">
          <a:xfrm>
            <a:off x="1614812" y="4938213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  <a:latin typeface="Arial" charset="0"/>
              </a:rPr>
              <a:t>lastName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7" name="Oval 12"/>
          <p:cNvSpPr>
            <a:spLocks noChangeArrowheads="1"/>
          </p:cNvSpPr>
          <p:nvPr/>
        </p:nvSpPr>
        <p:spPr bwMode="auto">
          <a:xfrm>
            <a:off x="1614812" y="5442842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zip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89" name="AutoShape 14"/>
          <p:cNvCxnSpPr>
            <a:cxnSpLocks noChangeShapeType="1"/>
            <a:stCxn id="85" idx="6"/>
            <a:endCxn id="82" idx="1"/>
          </p:cNvCxnSpPr>
          <p:nvPr/>
        </p:nvCxnSpPr>
        <p:spPr bwMode="auto">
          <a:xfrm>
            <a:off x="2757812" y="4671513"/>
            <a:ext cx="356628" cy="3661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" name="Oval 112"/>
          <p:cNvSpPr>
            <a:spLocks noChangeArrowheads="1"/>
          </p:cNvSpPr>
          <p:nvPr/>
        </p:nvSpPr>
        <p:spPr bwMode="auto">
          <a:xfrm>
            <a:off x="1636160" y="3930225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prstClr val="black"/>
                </a:solidFill>
                <a:latin typeface="Arial" charset="0"/>
              </a:rPr>
              <a:t>ID</a:t>
            </a: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1" name="Text Box 145"/>
          <p:cNvSpPr txBox="1">
            <a:spLocks noChangeArrowheads="1"/>
          </p:cNvSpPr>
          <p:nvPr/>
        </p:nvSpPr>
        <p:spPr bwMode="auto">
          <a:xfrm>
            <a:off x="4522000" y="4744076"/>
            <a:ext cx="2840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1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92" name="AutoShape 13"/>
          <p:cNvCxnSpPr>
            <a:cxnSpLocks noChangeShapeType="1"/>
            <a:stCxn id="90" idx="6"/>
            <a:endCxn id="82" idx="1"/>
          </p:cNvCxnSpPr>
          <p:nvPr/>
        </p:nvCxnSpPr>
        <p:spPr bwMode="auto">
          <a:xfrm>
            <a:off x="2779160" y="4120725"/>
            <a:ext cx="335280" cy="9169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3"/>
          <p:cNvCxnSpPr>
            <a:cxnSpLocks noChangeShapeType="1"/>
            <a:stCxn id="86" idx="6"/>
            <a:endCxn id="82" idx="1"/>
          </p:cNvCxnSpPr>
          <p:nvPr/>
        </p:nvCxnSpPr>
        <p:spPr bwMode="auto">
          <a:xfrm flipV="1">
            <a:off x="2757812" y="5037665"/>
            <a:ext cx="356628" cy="91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" name="AutoShape 13"/>
          <p:cNvCxnSpPr>
            <a:cxnSpLocks noChangeShapeType="1"/>
            <a:stCxn id="87" idx="6"/>
            <a:endCxn id="82" idx="1"/>
          </p:cNvCxnSpPr>
          <p:nvPr/>
        </p:nvCxnSpPr>
        <p:spPr bwMode="auto">
          <a:xfrm flipV="1">
            <a:off x="2757812" y="5037665"/>
            <a:ext cx="356628" cy="5956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5567592" y="2193992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Order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Employee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0" name="AutoShape 7"/>
          <p:cNvCxnSpPr>
            <a:cxnSpLocks noChangeShapeType="1"/>
            <a:stCxn id="102" idx="3"/>
            <a:endCxn id="46085" idx="1"/>
          </p:cNvCxnSpPr>
          <p:nvPr/>
        </p:nvCxnSpPr>
        <p:spPr bwMode="auto">
          <a:xfrm>
            <a:off x="6862992" y="2613092"/>
            <a:ext cx="812713" cy="7571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5" name="AutoShape 5"/>
          <p:cNvSpPr>
            <a:spLocks noChangeArrowheads="1"/>
          </p:cNvSpPr>
          <p:nvPr/>
        </p:nvSpPr>
        <p:spPr bwMode="auto">
          <a:xfrm>
            <a:off x="8748230" y="5563224"/>
            <a:ext cx="1447800" cy="609600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Part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6" name="AutoShape 6"/>
          <p:cNvSpPr>
            <a:spLocks noChangeArrowheads="1"/>
          </p:cNvSpPr>
          <p:nvPr/>
        </p:nvSpPr>
        <p:spPr bwMode="auto">
          <a:xfrm>
            <a:off x="8533358" y="4271782"/>
            <a:ext cx="1295400" cy="838200"/>
          </a:xfrm>
          <a:prstGeom prst="flowChartDecision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Order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Arial" charset="0"/>
              </a:rPr>
              <a:t>Part</a:t>
            </a: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27" name="AutoShape 7"/>
          <p:cNvCxnSpPr>
            <a:cxnSpLocks noChangeShapeType="1"/>
            <a:stCxn id="125" idx="0"/>
            <a:endCxn id="126" idx="2"/>
          </p:cNvCxnSpPr>
          <p:nvPr/>
        </p:nvCxnSpPr>
        <p:spPr bwMode="auto">
          <a:xfrm flipH="1" flipV="1">
            <a:off x="9181058" y="5109982"/>
            <a:ext cx="291072" cy="4532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9" name="AutoShape 7"/>
          <p:cNvCxnSpPr>
            <a:cxnSpLocks noChangeShapeType="1"/>
            <a:stCxn id="126" idx="1"/>
            <a:endCxn id="46085" idx="2"/>
          </p:cNvCxnSpPr>
          <p:nvPr/>
        </p:nvCxnSpPr>
        <p:spPr bwMode="auto">
          <a:xfrm flipH="1" flipV="1">
            <a:off x="8399605" y="3674998"/>
            <a:ext cx="133753" cy="1015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2" name="Oval 114"/>
          <p:cNvSpPr>
            <a:spLocks noChangeArrowheads="1"/>
          </p:cNvSpPr>
          <p:nvPr/>
        </p:nvSpPr>
        <p:spPr bwMode="auto">
          <a:xfrm>
            <a:off x="10628858" y="502435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ID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3" name="AutoShape 115"/>
          <p:cNvCxnSpPr>
            <a:cxnSpLocks noChangeShapeType="1"/>
            <a:stCxn id="132" idx="2"/>
            <a:endCxn id="125" idx="3"/>
          </p:cNvCxnSpPr>
          <p:nvPr/>
        </p:nvCxnSpPr>
        <p:spPr bwMode="auto">
          <a:xfrm flipH="1">
            <a:off x="10196030" y="5214854"/>
            <a:ext cx="432828" cy="6531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7" name="Oval 114"/>
          <p:cNvSpPr>
            <a:spLocks noChangeArrowheads="1"/>
          </p:cNvSpPr>
          <p:nvPr/>
        </p:nvSpPr>
        <p:spPr bwMode="auto">
          <a:xfrm>
            <a:off x="10169857" y="2604987"/>
            <a:ext cx="1743449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prstClr val="black"/>
                </a:solidFill>
                <a:latin typeface="Arial" charset="0"/>
              </a:rPr>
              <a:t>dateOfReceipt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38" name="AutoShape 115"/>
          <p:cNvCxnSpPr>
            <a:cxnSpLocks noChangeShapeType="1"/>
            <a:stCxn id="137" idx="2"/>
            <a:endCxn id="46085" idx="3"/>
          </p:cNvCxnSpPr>
          <p:nvPr/>
        </p:nvCxnSpPr>
        <p:spPr bwMode="auto">
          <a:xfrm flipH="1">
            <a:off x="9123505" y="2795487"/>
            <a:ext cx="1046352" cy="574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9" name="Oval 114"/>
          <p:cNvSpPr>
            <a:spLocks noChangeArrowheads="1"/>
          </p:cNvSpPr>
          <p:nvPr/>
        </p:nvSpPr>
        <p:spPr bwMode="auto">
          <a:xfrm>
            <a:off x="9936218" y="3127433"/>
            <a:ext cx="2221482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expectedShipDate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0" name="AutoShape 115"/>
          <p:cNvCxnSpPr>
            <a:cxnSpLocks noChangeShapeType="1"/>
            <a:stCxn id="139" idx="2"/>
            <a:endCxn id="46085" idx="3"/>
          </p:cNvCxnSpPr>
          <p:nvPr/>
        </p:nvCxnSpPr>
        <p:spPr bwMode="auto">
          <a:xfrm flipH="1">
            <a:off x="9123505" y="3317933"/>
            <a:ext cx="812713" cy="522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" name="Oval 114"/>
          <p:cNvSpPr>
            <a:spLocks noChangeArrowheads="1"/>
          </p:cNvSpPr>
          <p:nvPr/>
        </p:nvSpPr>
        <p:spPr bwMode="auto">
          <a:xfrm>
            <a:off x="10086129" y="3537299"/>
            <a:ext cx="1910903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actualShipDate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4" name="AutoShape 115"/>
          <p:cNvCxnSpPr>
            <a:cxnSpLocks noChangeShapeType="1"/>
            <a:stCxn id="143" idx="2"/>
            <a:endCxn id="46085" idx="3"/>
          </p:cNvCxnSpPr>
          <p:nvPr/>
        </p:nvCxnSpPr>
        <p:spPr bwMode="auto">
          <a:xfrm flipH="1" flipV="1">
            <a:off x="9123505" y="3370198"/>
            <a:ext cx="962624" cy="3576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7" name="Oval 114"/>
          <p:cNvSpPr>
            <a:spLocks noChangeArrowheads="1"/>
          </p:cNvSpPr>
          <p:nvPr/>
        </p:nvSpPr>
        <p:spPr bwMode="auto">
          <a:xfrm>
            <a:off x="10552658" y="4269286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quantity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8" name="AutoShape 115"/>
          <p:cNvCxnSpPr>
            <a:cxnSpLocks noChangeShapeType="1"/>
            <a:stCxn id="147" idx="2"/>
            <a:endCxn id="126" idx="3"/>
          </p:cNvCxnSpPr>
          <p:nvPr/>
        </p:nvCxnSpPr>
        <p:spPr bwMode="auto">
          <a:xfrm flipH="1">
            <a:off x="9828758" y="4459786"/>
            <a:ext cx="723900" cy="2310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1" name="Text Box 149"/>
          <p:cNvSpPr txBox="1">
            <a:spLocks noChangeArrowheads="1"/>
          </p:cNvSpPr>
          <p:nvPr/>
        </p:nvSpPr>
        <p:spPr bwMode="auto">
          <a:xfrm>
            <a:off x="7919277" y="3758446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152" name="Text Box 149"/>
          <p:cNvSpPr txBox="1">
            <a:spLocks noChangeArrowheads="1"/>
          </p:cNvSpPr>
          <p:nvPr/>
        </p:nvSpPr>
        <p:spPr bwMode="auto">
          <a:xfrm>
            <a:off x="9604817" y="5192351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53" name="Text Box 149"/>
          <p:cNvSpPr txBox="1">
            <a:spLocks noChangeArrowheads="1"/>
          </p:cNvSpPr>
          <p:nvPr/>
        </p:nvSpPr>
        <p:spPr bwMode="auto">
          <a:xfrm>
            <a:off x="7089290" y="3309832"/>
            <a:ext cx="5229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prstClr val="black"/>
                </a:solidFill>
                <a:latin typeface="Arial" charset="0"/>
              </a:rPr>
              <a:t>{0,*}</a:t>
            </a:r>
          </a:p>
        </p:txBody>
      </p:sp>
      <p:sp>
        <p:nvSpPr>
          <p:cNvPr id="71" name="Oval 114"/>
          <p:cNvSpPr>
            <a:spLocks noChangeArrowheads="1"/>
          </p:cNvSpPr>
          <p:nvPr/>
        </p:nvSpPr>
        <p:spPr bwMode="auto">
          <a:xfrm>
            <a:off x="10628858" y="5487024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name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2" name="Oval 114"/>
          <p:cNvSpPr>
            <a:spLocks noChangeArrowheads="1"/>
          </p:cNvSpPr>
          <p:nvPr/>
        </p:nvSpPr>
        <p:spPr bwMode="auto">
          <a:xfrm>
            <a:off x="10628858" y="5987041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  <a:latin typeface="Arial" charset="0"/>
              </a:rPr>
              <a:t>p</a:t>
            </a:r>
            <a:r>
              <a:rPr lang="en-US" sz="1600" dirty="0" smtClean="0">
                <a:solidFill>
                  <a:prstClr val="black"/>
                </a:solidFill>
                <a:latin typeface="Arial" charset="0"/>
              </a:rPr>
              <a:t>rice</a:t>
            </a:r>
          </a:p>
        </p:txBody>
      </p:sp>
      <p:sp>
        <p:nvSpPr>
          <p:cNvPr id="73" name="Oval 114"/>
          <p:cNvSpPr>
            <a:spLocks noChangeArrowheads="1"/>
          </p:cNvSpPr>
          <p:nvPr/>
        </p:nvSpPr>
        <p:spPr bwMode="auto">
          <a:xfrm>
            <a:off x="10628858" y="6425386"/>
            <a:ext cx="1143000" cy="381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prstClr val="black"/>
                </a:solidFill>
                <a:latin typeface="Arial" charset="0"/>
              </a:rPr>
              <a:t>instock</a:t>
            </a: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75" name="AutoShape 115"/>
          <p:cNvCxnSpPr>
            <a:cxnSpLocks noChangeShapeType="1"/>
            <a:stCxn id="71" idx="2"/>
            <a:endCxn id="125" idx="3"/>
          </p:cNvCxnSpPr>
          <p:nvPr/>
        </p:nvCxnSpPr>
        <p:spPr bwMode="auto">
          <a:xfrm flipH="1">
            <a:off x="10196030" y="5677524"/>
            <a:ext cx="432828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8" name="AutoShape 115"/>
          <p:cNvCxnSpPr>
            <a:cxnSpLocks noChangeShapeType="1"/>
            <a:stCxn id="72" idx="2"/>
            <a:endCxn id="125" idx="3"/>
          </p:cNvCxnSpPr>
          <p:nvPr/>
        </p:nvCxnSpPr>
        <p:spPr bwMode="auto">
          <a:xfrm flipH="1" flipV="1">
            <a:off x="10196030" y="5868024"/>
            <a:ext cx="432828" cy="3095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" name="AutoShape 115"/>
          <p:cNvCxnSpPr>
            <a:cxnSpLocks noChangeShapeType="1"/>
            <a:stCxn id="73" idx="2"/>
            <a:endCxn id="125" idx="3"/>
          </p:cNvCxnSpPr>
          <p:nvPr/>
        </p:nvCxnSpPr>
        <p:spPr bwMode="auto">
          <a:xfrm flipH="1" flipV="1">
            <a:off x="10196030" y="5868024"/>
            <a:ext cx="432828" cy="747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87726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51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>Calvin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Vander Linden</dc:creator>
  <cp:lastModifiedBy>Derek Dik</cp:lastModifiedBy>
  <cp:revision>14</cp:revision>
  <dcterms:created xsi:type="dcterms:W3CDTF">2017-02-08T20:00:47Z</dcterms:created>
  <dcterms:modified xsi:type="dcterms:W3CDTF">2017-02-23T20:35:08Z</dcterms:modified>
</cp:coreProperties>
</file>