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11"/>
  </p:notesMasterIdLst>
  <p:handoutMasterIdLst>
    <p:handoutMasterId r:id="rId12"/>
  </p:handoutMasterIdLst>
  <p:sldIdLst>
    <p:sldId id="281" r:id="rId2"/>
    <p:sldId id="317" r:id="rId3"/>
    <p:sldId id="318" r:id="rId4"/>
    <p:sldId id="328" r:id="rId5"/>
    <p:sldId id="327" r:id="rId6"/>
    <p:sldId id="329" r:id="rId7"/>
    <p:sldId id="330" r:id="rId8"/>
    <p:sldId id="331" r:id="rId9"/>
    <p:sldId id="31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Types" id="{32FB2BEB-3125-A740-9BAC-0B48254924AF}">
          <p14:sldIdLst>
            <p14:sldId id="281"/>
            <p14:sldId id="317"/>
            <p14:sldId id="318"/>
            <p14:sldId id="328"/>
            <p14:sldId id="327"/>
            <p14:sldId id="329"/>
            <p14:sldId id="330"/>
            <p14:sldId id="331"/>
            <p14:sldId id="316"/>
          </p14:sldIdLst>
        </p14:section>
      </p14:sectionLst>
    </p:ext>
    <p:ext uri="{EFAFB233-063F-42B5-8137-9DF3F51BA10A}">
      <p15:sldGuideLst xmlns:p15="http://schemas.microsoft.com/office/powerpoint/2012/main">
        <p15:guide id="1" orient="horz" pos="3031">
          <p15:clr>
            <a:srgbClr val="A4A3A4"/>
          </p15:clr>
        </p15:guide>
        <p15:guide id="2" orient="horz" pos="708">
          <p15:clr>
            <a:srgbClr val="A4A3A4"/>
          </p15:clr>
        </p15:guide>
        <p15:guide id="3" orient="horz" pos="207">
          <p15:clr>
            <a:srgbClr val="A4A3A4"/>
          </p15:clr>
        </p15:guide>
        <p15:guide id="4" pos="287">
          <p15:clr>
            <a:srgbClr val="A4A3A4"/>
          </p15:clr>
        </p15:guide>
        <p15:guide id="5" pos="5474">
          <p15:clr>
            <a:srgbClr val="A4A3A4"/>
          </p15:clr>
        </p15:guide>
        <p15:guide id="6" pos="2880">
          <p15:clr>
            <a:srgbClr val="A4A3A4"/>
          </p15:clr>
        </p15:guide>
        <p15:guide id="7"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651"/>
    <a:srgbClr val="D9D9D9"/>
    <a:srgbClr val="1C3750"/>
    <a:srgbClr val="2F8394"/>
    <a:srgbClr val="E9F9FF"/>
    <a:srgbClr val="C7DBEC"/>
    <a:srgbClr val="192F4B"/>
    <a:srgbClr val="307094"/>
    <a:srgbClr val="33769A"/>
    <a:srgbClr val="304E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78" autoAdjust="0"/>
    <p:restoredTop sz="98203" autoAdjust="0"/>
  </p:normalViewPr>
  <p:slideViewPr>
    <p:cSldViewPr snapToGrid="0" snapToObjects="1" showGuides="1">
      <p:cViewPr varScale="1">
        <p:scale>
          <a:sx n="154" d="100"/>
          <a:sy n="154" d="100"/>
        </p:scale>
        <p:origin x="678" y="126"/>
      </p:cViewPr>
      <p:guideLst>
        <p:guide orient="horz" pos="3031"/>
        <p:guide orient="horz" pos="708"/>
        <p:guide orient="horz" pos="207"/>
        <p:guide pos="287"/>
        <p:guide pos="5474"/>
        <p:guide pos="288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Narrow"/>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74BAF5-3B37-654E-A74F-521371AC9504}" type="datetimeFigureOut">
              <a:rPr lang="en-US" smtClean="0">
                <a:latin typeface="Arial Narrow"/>
              </a:rPr>
              <a:t>17/3/2017</a:t>
            </a:fld>
            <a:endParaRPr lang="en-US" dirty="0">
              <a:latin typeface="Arial Narrow"/>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Narrow"/>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A21201-581C-3049-9BA8-DDF27C7A8A0A}" type="slidenum">
              <a:rPr lang="en-US" smtClean="0">
                <a:latin typeface="Arial Narrow"/>
              </a:rPr>
              <a:t>‹#›</a:t>
            </a:fld>
            <a:endParaRPr lang="en-US" dirty="0">
              <a:latin typeface="Arial Narrow"/>
            </a:endParaRPr>
          </a:p>
        </p:txBody>
      </p:sp>
    </p:spTree>
    <p:extLst>
      <p:ext uri="{BB962C8B-B14F-4D97-AF65-F5344CB8AC3E}">
        <p14:creationId xmlns:p14="http://schemas.microsoft.com/office/powerpoint/2010/main" val="295995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a:defRPr>
            </a:lvl1pPr>
          </a:lstStyle>
          <a:p>
            <a:fld id="{F2487051-C2FA-694B-8817-08E3CE5FEDD7}" type="datetimeFigureOut">
              <a:rPr lang="en-US" smtClean="0"/>
              <a:pPr/>
              <a:t>17/3/2017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a:defRPr>
            </a:lvl1pPr>
          </a:lstStyle>
          <a:p>
            <a:fld id="{31C12B0C-0C07-E641-8F34-10A0521EE122}" type="slidenum">
              <a:rPr lang="en-US" smtClean="0"/>
              <a:pPr/>
              <a:t>‹#›</a:t>
            </a:fld>
            <a:endParaRPr lang="en-US" dirty="0"/>
          </a:p>
        </p:txBody>
      </p:sp>
    </p:spTree>
    <p:extLst>
      <p:ext uri="{BB962C8B-B14F-4D97-AF65-F5344CB8AC3E}">
        <p14:creationId xmlns:p14="http://schemas.microsoft.com/office/powerpoint/2010/main" val="2799222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Narrow"/>
        <a:ea typeface="+mn-ea"/>
        <a:cs typeface="+mn-cs"/>
      </a:defRPr>
    </a:lvl1pPr>
    <a:lvl2pPr marL="457200" algn="l" defTabSz="457200" rtl="0" eaLnBrk="1" latinLnBrk="0" hangingPunct="1">
      <a:defRPr sz="1200" kern="1200">
        <a:solidFill>
          <a:schemeClr val="tx1"/>
        </a:solidFill>
        <a:latin typeface="Arial Narrow"/>
        <a:ea typeface="+mn-ea"/>
        <a:cs typeface="+mn-cs"/>
      </a:defRPr>
    </a:lvl2pPr>
    <a:lvl3pPr marL="914400" algn="l" defTabSz="457200" rtl="0" eaLnBrk="1" latinLnBrk="0" hangingPunct="1">
      <a:defRPr sz="1200" kern="1200">
        <a:solidFill>
          <a:schemeClr val="tx1"/>
        </a:solidFill>
        <a:latin typeface="Arial Narrow"/>
        <a:ea typeface="+mn-ea"/>
        <a:cs typeface="+mn-cs"/>
      </a:defRPr>
    </a:lvl3pPr>
    <a:lvl4pPr marL="1371600" algn="l" defTabSz="457200" rtl="0" eaLnBrk="1" latinLnBrk="0" hangingPunct="1">
      <a:defRPr sz="1200" kern="1200">
        <a:solidFill>
          <a:schemeClr val="tx1"/>
        </a:solidFill>
        <a:latin typeface="Arial Narrow"/>
        <a:ea typeface="+mn-ea"/>
        <a:cs typeface="+mn-cs"/>
      </a:defRPr>
    </a:lvl4pPr>
    <a:lvl5pPr marL="1828800" algn="l" defTabSz="457200" rtl="0" eaLnBrk="1" latinLnBrk="0" hangingPunct="1">
      <a:defRPr sz="1200" kern="1200">
        <a:solidFill>
          <a:schemeClr val="tx1"/>
        </a:solidFill>
        <a:latin typeface="Arial Narrow"/>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t>1</a:t>
            </a:fld>
            <a:endParaRPr lang="en-US"/>
          </a:p>
        </p:txBody>
      </p:sp>
    </p:spTree>
    <p:extLst>
      <p:ext uri="{BB962C8B-B14F-4D97-AF65-F5344CB8AC3E}">
        <p14:creationId xmlns:p14="http://schemas.microsoft.com/office/powerpoint/2010/main" val="9984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B365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1893659" y="1520338"/>
            <a:ext cx="5350893" cy="959193"/>
            <a:chOff x="2257013" y="1682350"/>
            <a:chExt cx="4447108" cy="797182"/>
          </a:xfrm>
        </p:grpSpPr>
        <p:pic>
          <p:nvPicPr>
            <p:cNvPr id="11" name="Picture 10" descr="Banner-0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5899123" y="1682350"/>
              <a:ext cx="804998" cy="797182"/>
            </a:xfrm>
            <a:prstGeom prst="rect">
              <a:avLst/>
            </a:prstGeom>
          </p:spPr>
        </p:pic>
        <p:pic>
          <p:nvPicPr>
            <p:cNvPr id="12" name="Picture 11" descr="Banner-0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257013" y="1682350"/>
              <a:ext cx="804998" cy="797182"/>
            </a:xfrm>
            <a:prstGeom prst="rect">
              <a:avLst/>
            </a:prstGeom>
          </p:spPr>
        </p:pic>
        <p:sp>
          <p:nvSpPr>
            <p:cNvPr id="13" name="Rectangle 12"/>
            <p:cNvSpPr/>
            <p:nvPr/>
          </p:nvSpPr>
          <p:spPr>
            <a:xfrm>
              <a:off x="2660952" y="1741929"/>
              <a:ext cx="3640667" cy="487600"/>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pic>
        <p:nvPicPr>
          <p:cNvPr id="15" name="Picture 14" descr="Gears-05.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1665" y="265172"/>
            <a:ext cx="1120670" cy="1258834"/>
          </a:xfrm>
          <a:prstGeom prst="rect">
            <a:avLst/>
          </a:prstGeom>
        </p:spPr>
      </p:pic>
      <p:cxnSp>
        <p:nvCxnSpPr>
          <p:cNvPr id="19" name="Straight Connector 18"/>
          <p:cNvCxnSpPr/>
          <p:nvPr userDrawn="1"/>
        </p:nvCxnSpPr>
        <p:spPr>
          <a:xfrm>
            <a:off x="4572001" y="0"/>
            <a:ext cx="0" cy="422413"/>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0" hasCustomPrompt="1"/>
          </p:nvPr>
        </p:nvSpPr>
        <p:spPr>
          <a:xfrm>
            <a:off x="2539623" y="1592263"/>
            <a:ext cx="4100512" cy="585787"/>
          </a:xfrm>
        </p:spPr>
        <p:txBody>
          <a:bodyPr>
            <a:normAutofit/>
          </a:bodyPr>
          <a:lstStyle>
            <a:lvl1pPr marL="0" indent="0" algn="ctr">
              <a:buNone/>
              <a:defRPr sz="3000" spc="0">
                <a:solidFill>
                  <a:srgbClr val="FFFFFF"/>
                </a:solidFill>
                <a:latin typeface="Arial"/>
                <a:cs typeface="Arial"/>
              </a:defRPr>
            </a:lvl1pPr>
          </a:lstStyle>
          <a:p>
            <a:pPr lvl="0"/>
            <a:r>
              <a:rPr lang="en-US" dirty="0" smtClean="0"/>
              <a:t>Add a Powerful</a:t>
            </a:r>
            <a:endParaRPr lang="en-US" dirty="0"/>
          </a:p>
        </p:txBody>
      </p:sp>
      <p:sp>
        <p:nvSpPr>
          <p:cNvPr id="21" name="Text Placeholder 20"/>
          <p:cNvSpPr>
            <a:spLocks noGrp="1"/>
          </p:cNvSpPr>
          <p:nvPr>
            <p:ph type="body" sz="quarter" idx="11" hasCustomPrompt="1"/>
          </p:nvPr>
        </p:nvSpPr>
        <p:spPr>
          <a:xfrm>
            <a:off x="2020055" y="2334694"/>
            <a:ext cx="5116513" cy="1112460"/>
          </a:xfrm>
        </p:spPr>
        <p:txBody>
          <a:bodyPr>
            <a:noAutofit/>
          </a:bodyPr>
          <a:lstStyle>
            <a:lvl1pPr marL="0" indent="0" algn="ctr">
              <a:buNone/>
              <a:defRPr sz="6600" b="0" i="0" baseline="0">
                <a:solidFill>
                  <a:srgbClr val="FFFFFF"/>
                </a:solidFill>
                <a:latin typeface="Cambria"/>
                <a:cs typeface="Cambria"/>
              </a:defRPr>
            </a:lvl1pPr>
          </a:lstStyle>
          <a:p>
            <a:pPr lvl="0"/>
            <a:r>
              <a:rPr lang="en-US" dirty="0" smtClean="0"/>
              <a:t>TITLE HERE</a:t>
            </a:r>
            <a:endParaRPr lang="en-US" dirty="0"/>
          </a:p>
        </p:txBody>
      </p:sp>
    </p:spTree>
    <p:extLst>
      <p:ext uri="{BB962C8B-B14F-4D97-AF65-F5344CB8AC3E}">
        <p14:creationId xmlns:p14="http://schemas.microsoft.com/office/powerpoint/2010/main" val="26089011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1B365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H="1">
            <a:off x="1644952" y="1660257"/>
            <a:ext cx="5829905" cy="2419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H="1">
            <a:off x="1644952" y="2815765"/>
            <a:ext cx="5829905"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1464609" y="1639515"/>
            <a:ext cx="6154738" cy="1131887"/>
          </a:xfrm>
        </p:spPr>
        <p:txBody>
          <a:bodyPr anchor="ctr">
            <a:noAutofit/>
          </a:bodyPr>
          <a:lstStyle>
            <a:lvl1pPr marL="0" indent="0" algn="ctr">
              <a:buNone/>
              <a:defRPr sz="8000" strike="noStrike" baseline="0">
                <a:solidFill>
                  <a:srgbClr val="FFFFFF"/>
                </a:solidFill>
                <a:latin typeface="Cambria"/>
                <a:cs typeface="Cambria"/>
              </a:defRPr>
            </a:lvl1pPr>
          </a:lstStyle>
          <a:p>
            <a:pPr lvl="0"/>
            <a:r>
              <a:rPr lang="en-US" dirty="0" smtClean="0"/>
              <a:t>THANK YOU!</a:t>
            </a:r>
            <a:endParaRPr lang="en-US" dirty="0"/>
          </a:p>
        </p:txBody>
      </p:sp>
    </p:spTree>
    <p:extLst>
      <p:ext uri="{BB962C8B-B14F-4D97-AF65-F5344CB8AC3E}">
        <p14:creationId xmlns:p14="http://schemas.microsoft.com/office/powerpoint/2010/main" val="32262599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95625"/>
            <a:ext cx="8229600" cy="857250"/>
          </a:xfrm>
        </p:spPr>
        <p:txBody>
          <a:bodyPr/>
          <a:lstStyle>
            <a:lvl1pPr>
              <a:defRPr b="0">
                <a:latin typeface="Cambria"/>
                <a:cs typeface="Cambria"/>
              </a:defRPr>
            </a:lvl1pPr>
          </a:lstStyle>
          <a:p>
            <a:r>
              <a:rPr lang="en-US" dirty="0" smtClean="0"/>
              <a:t>Click to add text</a:t>
            </a:r>
            <a:endParaRPr lang="en-US" dirty="0"/>
          </a:p>
        </p:txBody>
      </p:sp>
    </p:spTree>
    <p:extLst>
      <p:ext uri="{BB962C8B-B14F-4D97-AF65-F5344CB8AC3E}">
        <p14:creationId xmlns:p14="http://schemas.microsoft.com/office/powerpoint/2010/main" val="69633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duction">
    <p:bg>
      <p:bgPr>
        <a:solidFill>
          <a:schemeClr val="bg1">
            <a:lumMod val="85000"/>
          </a:schemeClr>
        </a:solidFill>
        <a:effectLst/>
      </p:bgPr>
    </p:bg>
    <p:spTree>
      <p:nvGrpSpPr>
        <p:cNvPr id="1" name=""/>
        <p:cNvGrpSpPr/>
        <p:nvPr/>
      </p:nvGrpSpPr>
      <p:grpSpPr>
        <a:xfrm>
          <a:off x="0" y="0"/>
          <a:ext cx="0" cy="0"/>
          <a:chOff x="0" y="0"/>
          <a:chExt cx="0" cy="0"/>
        </a:xfrm>
      </p:grpSpPr>
      <p:cxnSp>
        <p:nvCxnSpPr>
          <p:cNvPr id="12" name="Straight Connector 11"/>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sp>
        <p:nvSpPr>
          <p:cNvPr id="10" name="Text Placeholder 9"/>
          <p:cNvSpPr>
            <a:spLocks noGrp="1"/>
          </p:cNvSpPr>
          <p:nvPr>
            <p:ph type="body" sz="quarter" idx="11" hasCustomPrompt="1"/>
          </p:nvPr>
        </p:nvSpPr>
        <p:spPr>
          <a:xfrm>
            <a:off x="5158633" y="3527145"/>
            <a:ext cx="3478213" cy="1224150"/>
          </a:xfrm>
        </p:spPr>
        <p:txBody>
          <a:bodyPr>
            <a:norm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Arial"/>
              <a:buNone/>
              <a:tabLst/>
              <a:defRPr sz="2400" baseline="0">
                <a:solidFill>
                  <a:srgbClr val="192F4B"/>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
                <a:schemeClr val="accent2">
                  <a:lumMod val="75000"/>
                </a:schemeClr>
              </a:buClr>
              <a:buSzTx/>
              <a:buFont typeface="Arial"/>
              <a:buNone/>
              <a:tabLst/>
              <a:defRPr/>
            </a:pPr>
            <a:r>
              <a:rPr lang="en-US" dirty="0" smtClean="0"/>
              <a:t>Add a little bit more about yourself here.</a:t>
            </a:r>
          </a:p>
          <a:p>
            <a:pPr lvl="0"/>
            <a:endParaRPr lang="en-US" dirty="0"/>
          </a:p>
        </p:txBody>
      </p:sp>
      <p:sp>
        <p:nvSpPr>
          <p:cNvPr id="3" name="Text Placeholder 2"/>
          <p:cNvSpPr>
            <a:spLocks noGrp="1"/>
          </p:cNvSpPr>
          <p:nvPr>
            <p:ph type="body" sz="quarter" idx="13" hasCustomPrompt="1"/>
          </p:nvPr>
        </p:nvSpPr>
        <p:spPr>
          <a:xfrm>
            <a:off x="5124450" y="1616075"/>
            <a:ext cx="3478213" cy="1550988"/>
          </a:xfrm>
        </p:spPr>
        <p:txBody>
          <a:bodyPr>
            <a:normAutofit/>
          </a:bodyPr>
          <a:lstStyle>
            <a:lvl1pPr marL="0" indent="0">
              <a:buNone/>
              <a:defRPr sz="2500" baseline="0">
                <a:solidFill>
                  <a:srgbClr val="1B3651"/>
                </a:solidFill>
                <a:latin typeface="Arial"/>
                <a:cs typeface="Arial"/>
              </a:defRPr>
            </a:lvl1pPr>
          </a:lstStyle>
          <a:p>
            <a:r>
              <a:rPr lang="en-US" dirty="0" smtClean="0">
                <a:solidFill>
                  <a:srgbClr val="1B3651"/>
                </a:solidFill>
                <a:latin typeface="Arial"/>
                <a:cs typeface="Arial"/>
              </a:rPr>
              <a:t>Your Name             Your Company       Your Twitter Handle</a:t>
            </a:r>
          </a:p>
          <a:p>
            <a:pPr lvl="0"/>
            <a:endParaRPr lang="en-US" dirty="0" smtClean="0"/>
          </a:p>
          <a:p>
            <a:pPr lvl="0"/>
            <a:endParaRPr lang="en-US" dirty="0"/>
          </a:p>
        </p:txBody>
      </p:sp>
      <p:cxnSp>
        <p:nvCxnSpPr>
          <p:cNvPr id="9" name="Straight Connector 8"/>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userDrawn="1"/>
        </p:nvCxnSpPr>
        <p:spPr>
          <a:xfrm>
            <a:off x="5158633" y="3284907"/>
            <a:ext cx="3378215" cy="0"/>
          </a:xfrm>
          <a:prstGeom prst="line">
            <a:avLst/>
          </a:prstGeom>
          <a:ln>
            <a:solidFill>
              <a:srgbClr val="76201E"/>
            </a:solidFill>
          </a:ln>
          <a:effectLst/>
        </p:spPr>
        <p:style>
          <a:lnRef idx="2">
            <a:schemeClr val="accent6"/>
          </a:lnRef>
          <a:fillRef idx="0">
            <a:schemeClr val="accent6"/>
          </a:fillRef>
          <a:effectRef idx="1">
            <a:schemeClr val="accent6"/>
          </a:effectRef>
          <a:fontRef idx="minor">
            <a:schemeClr val="tx1"/>
          </a:fontRef>
        </p:style>
      </p:cxnSp>
      <p:sp>
        <p:nvSpPr>
          <p:cNvPr id="11" name="Text Placeholder 20"/>
          <p:cNvSpPr>
            <a:spLocks noGrp="1"/>
          </p:cNvSpPr>
          <p:nvPr>
            <p:ph type="body" sz="quarter" idx="14" hasCustomPrompt="1"/>
          </p:nvPr>
        </p:nvSpPr>
        <p:spPr>
          <a:xfrm>
            <a:off x="5123691" y="856909"/>
            <a:ext cx="3478213" cy="514444"/>
          </a:xfrm>
        </p:spPr>
        <p:txBody>
          <a:bodyPr>
            <a:noAutofit/>
          </a:bodyPr>
          <a:lstStyle>
            <a:lvl1pPr marL="0" marR="0" indent="0" algn="l" defTabSz="457200" rtl="0" eaLnBrk="1" fontAlgn="auto" latinLnBrk="0" hangingPunct="1">
              <a:lnSpc>
                <a:spcPct val="80000"/>
              </a:lnSpc>
              <a:spcBef>
                <a:spcPct val="20000"/>
              </a:spcBef>
              <a:spcAft>
                <a:spcPts val="0"/>
              </a:spcAft>
              <a:buClrTx/>
              <a:buSzTx/>
              <a:buFont typeface="Arial"/>
              <a:buNone/>
              <a:tabLst/>
              <a:defRPr sz="4000" b="1" i="0" baseline="0">
                <a:solidFill>
                  <a:srgbClr val="1B3651"/>
                </a:solidFill>
                <a:latin typeface="Cambria"/>
                <a:cs typeface="Cambri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n-US" dirty="0" smtClean="0"/>
              <a:t>Hello!</a:t>
            </a:r>
          </a:p>
        </p:txBody>
      </p:sp>
      <p:sp>
        <p:nvSpPr>
          <p:cNvPr id="4" name="Picture Placeholder 3"/>
          <p:cNvSpPr>
            <a:spLocks noGrp="1"/>
          </p:cNvSpPr>
          <p:nvPr>
            <p:ph type="pic" sz="quarter" idx="17" hasCustomPrompt="1"/>
          </p:nvPr>
        </p:nvSpPr>
        <p:spPr>
          <a:xfrm>
            <a:off x="0" y="-4582"/>
            <a:ext cx="4419600" cy="5143500"/>
          </a:xfrm>
          <a:solidFill>
            <a:schemeClr val="tx1"/>
          </a:solidFill>
        </p:spPr>
        <p:txBody>
          <a:bodyPr>
            <a:normAutofit/>
          </a:bodyPr>
          <a:lstStyle>
            <a:lvl1pPr marL="0" indent="0">
              <a:buNone/>
              <a:defRPr sz="2800">
                <a:latin typeface="Arial"/>
                <a:cs typeface="Arial"/>
              </a:defRPr>
            </a:lvl1pPr>
          </a:lstStyle>
          <a:p>
            <a:r>
              <a:rPr lang="en-US" dirty="0" smtClean="0"/>
              <a:t>Click the photo icon below to add your own image.</a:t>
            </a:r>
            <a:endParaRPr lang="en-US" dirty="0"/>
          </a:p>
        </p:txBody>
      </p:sp>
    </p:spTree>
    <p:extLst>
      <p:ext uri="{BB962C8B-B14F-4D97-AF65-F5344CB8AC3E}">
        <p14:creationId xmlns:p14="http://schemas.microsoft.com/office/powerpoint/2010/main" val="3431693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p:nvPr userDrawn="1"/>
        </p:nvCxnSpPr>
        <p:spPr>
          <a:xfrm flipV="1">
            <a:off x="1186031" y="1566034"/>
            <a:ext cx="11980" cy="3606438"/>
          </a:xfrm>
          <a:prstGeom prst="line">
            <a:avLst/>
          </a:prstGeom>
          <a:ln w="23495" cap="flat">
            <a:solidFill>
              <a:srgbClr val="2F8394"/>
            </a:solidFill>
            <a:prstDash val="sysDot"/>
          </a:ln>
        </p:spPr>
        <p:style>
          <a:lnRef idx="2">
            <a:schemeClr val="accent1"/>
          </a:lnRef>
          <a:fillRef idx="0">
            <a:schemeClr val="accent1"/>
          </a:fillRef>
          <a:effectRef idx="1">
            <a:schemeClr val="accent1"/>
          </a:effectRef>
          <a:fontRef idx="minor">
            <a:schemeClr val="tx1"/>
          </a:fontRef>
        </p:style>
      </p:cxnSp>
      <p:grpSp>
        <p:nvGrpSpPr>
          <p:cNvPr id="21" name="Group 20"/>
          <p:cNvGrpSpPr/>
          <p:nvPr userDrawn="1"/>
        </p:nvGrpSpPr>
        <p:grpSpPr>
          <a:xfrm>
            <a:off x="750485" y="1566034"/>
            <a:ext cx="671896" cy="675145"/>
            <a:chOff x="340088" y="1394937"/>
            <a:chExt cx="671896" cy="911261"/>
          </a:xfrm>
        </p:grpSpPr>
        <p:sp>
          <p:nvSpPr>
            <p:cNvPr id="22" name="Right Triangle 21"/>
            <p:cNvSpPr/>
            <p:nvPr/>
          </p:nvSpPr>
          <p:spPr>
            <a:xfrm rot="10800000">
              <a:off x="340088" y="1967531"/>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23" name="Rectangle 22"/>
            <p:cNvSpPr/>
            <p:nvPr/>
          </p:nvSpPr>
          <p:spPr>
            <a:xfrm>
              <a:off x="340089" y="1394937"/>
              <a:ext cx="671895"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sp>
        <p:nvSpPr>
          <p:cNvPr id="28" name="Text Placeholder 27"/>
          <p:cNvSpPr>
            <a:spLocks noGrp="1"/>
          </p:cNvSpPr>
          <p:nvPr>
            <p:ph type="body" sz="quarter" idx="10" hasCustomPrompt="1"/>
          </p:nvPr>
        </p:nvSpPr>
        <p:spPr>
          <a:xfrm>
            <a:off x="646113" y="420224"/>
            <a:ext cx="5778593" cy="565894"/>
          </a:xfrm>
        </p:spPr>
        <p:txBody>
          <a:bodyPr/>
          <a:lstStyle>
            <a:lvl1pPr marL="0" indent="0">
              <a:buNone/>
              <a:defRPr baseline="0">
                <a:latin typeface="Arial"/>
                <a:cs typeface="Arial"/>
              </a:defRPr>
            </a:lvl1pPr>
          </a:lstStyle>
          <a:p>
            <a:pPr lvl="0"/>
            <a:r>
              <a:rPr lang="en-US" dirty="0" smtClean="0"/>
              <a:t>ADD AN AGENDA HERE…</a:t>
            </a:r>
            <a:endParaRPr lang="en-US" dirty="0"/>
          </a:p>
        </p:txBody>
      </p:sp>
      <p:sp>
        <p:nvSpPr>
          <p:cNvPr id="30" name="Text Placeholder 29"/>
          <p:cNvSpPr>
            <a:spLocks noGrp="1"/>
          </p:cNvSpPr>
          <p:nvPr>
            <p:ph type="body" sz="quarter" idx="11" hasCustomPrompt="1"/>
          </p:nvPr>
        </p:nvSpPr>
        <p:spPr>
          <a:xfrm>
            <a:off x="899899" y="1506270"/>
            <a:ext cx="6937375" cy="3386137"/>
          </a:xfrm>
        </p:spPr>
        <p:txBody>
          <a:bodyPr>
            <a:normAutofit/>
          </a:bodyPr>
          <a:lstStyle>
            <a:lvl1pPr marL="514350" indent="-514350">
              <a:buClr>
                <a:schemeClr val="bg1"/>
              </a:buClr>
              <a:buFont typeface="Wingdings" charset="2"/>
              <a:buAutoNum type="arabicPlain"/>
              <a:defRPr sz="2800" baseline="0">
                <a:latin typeface="Arial"/>
                <a:cs typeface="Arial"/>
              </a:defRPr>
            </a:lvl1pPr>
          </a:lstStyle>
          <a:p>
            <a:pPr lvl="0"/>
            <a:r>
              <a:rPr lang="en-US" dirty="0" smtClean="0"/>
              <a:t>Add Section One</a:t>
            </a:r>
            <a:endParaRPr lang="en-US" dirty="0"/>
          </a:p>
        </p:txBody>
      </p:sp>
    </p:spTree>
    <p:extLst>
      <p:ext uri="{BB962C8B-B14F-4D97-AF65-F5344CB8AC3E}">
        <p14:creationId xmlns:p14="http://schemas.microsoft.com/office/powerpoint/2010/main" val="11300949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rgbClr val="1B3651"/>
        </a:solidFill>
        <a:effectLst/>
      </p:bgPr>
    </p:bg>
    <p:spTree>
      <p:nvGrpSpPr>
        <p:cNvPr id="1" name=""/>
        <p:cNvGrpSpPr/>
        <p:nvPr/>
      </p:nvGrpSpPr>
      <p:grpSpPr>
        <a:xfrm>
          <a:off x="0" y="0"/>
          <a:ext cx="0" cy="0"/>
          <a:chOff x="0" y="0"/>
          <a:chExt cx="0" cy="0"/>
        </a:xfrm>
      </p:grpSpPr>
      <p:sp>
        <p:nvSpPr>
          <p:cNvPr id="3" name="Right Triangle 2"/>
          <p:cNvSpPr/>
          <p:nvPr userDrawn="1"/>
        </p:nvSpPr>
        <p:spPr>
          <a:xfrm rot="10800000">
            <a:off x="1475617" y="1681234"/>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sp>
        <p:nvSpPr>
          <p:cNvPr id="4" name="Rectangle 3"/>
          <p:cNvSpPr/>
          <p:nvPr userDrawn="1"/>
        </p:nvSpPr>
        <p:spPr>
          <a:xfrm>
            <a:off x="1923142" y="1427236"/>
            <a:ext cx="5200952" cy="1947331"/>
          </a:xfrm>
          <a:prstGeom prst="rect">
            <a:avLst/>
          </a:prstGeom>
          <a:solidFill>
            <a:schemeClr val="bg1">
              <a:alpha val="1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sp>
        <p:nvSpPr>
          <p:cNvPr id="6" name="Rectangle 5"/>
          <p:cNvSpPr/>
          <p:nvPr userDrawn="1"/>
        </p:nvSpPr>
        <p:spPr>
          <a:xfrm>
            <a:off x="1475618" y="1108640"/>
            <a:ext cx="2044096"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cxnSp>
        <p:nvCxnSpPr>
          <p:cNvPr id="8" name="Straight Connector 7"/>
          <p:cNvCxnSpPr/>
          <p:nvPr userDrawn="1"/>
        </p:nvCxnSpPr>
        <p:spPr>
          <a:xfrm>
            <a:off x="3664856" y="1269998"/>
            <a:ext cx="545495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24190" y="3543902"/>
            <a:ext cx="714828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5" hasCustomPrompt="1"/>
          </p:nvPr>
        </p:nvSpPr>
        <p:spPr>
          <a:xfrm>
            <a:off x="2198071" y="1759693"/>
            <a:ext cx="4713288" cy="1395412"/>
          </a:xfrm>
        </p:spPr>
        <p:txBody>
          <a:bodyPr>
            <a:normAutofit/>
          </a:bodyPr>
          <a:lstStyle>
            <a:lvl1pPr marL="0" indent="0" algn="ctr">
              <a:buNone/>
              <a:defRPr sz="3600" b="1" baseline="0">
                <a:solidFill>
                  <a:schemeClr val="bg1"/>
                </a:solidFill>
                <a:latin typeface="Cambria"/>
                <a:cs typeface="Cambria"/>
              </a:defRPr>
            </a:lvl1pPr>
          </a:lstStyle>
          <a:p>
            <a:pPr lvl="0"/>
            <a:r>
              <a:rPr lang="en-US" dirty="0" smtClean="0"/>
              <a:t>SECTION HEADER GOES HERE</a:t>
            </a:r>
            <a:endParaRPr lang="en-US" dirty="0"/>
          </a:p>
        </p:txBody>
      </p:sp>
      <p:sp>
        <p:nvSpPr>
          <p:cNvPr id="15" name="Text Placeholder 14"/>
          <p:cNvSpPr>
            <a:spLocks noGrp="1"/>
          </p:cNvSpPr>
          <p:nvPr>
            <p:ph type="body" sz="quarter" idx="16" hasCustomPrompt="1"/>
          </p:nvPr>
        </p:nvSpPr>
        <p:spPr>
          <a:xfrm>
            <a:off x="1476375" y="1158901"/>
            <a:ext cx="2043339" cy="454745"/>
          </a:xfrm>
        </p:spPr>
        <p:txBody>
          <a:bodyPr>
            <a:normAutofit/>
          </a:bodyPr>
          <a:lstStyle>
            <a:lvl1pPr marL="0" indent="0" algn="ctr">
              <a:buNone/>
              <a:defRPr sz="2400" baseline="0">
                <a:solidFill>
                  <a:srgbClr val="FFFFFF"/>
                </a:solidFill>
                <a:latin typeface="Arial"/>
                <a:cs typeface="Arial"/>
              </a:defRPr>
            </a:lvl1pPr>
          </a:lstStyle>
          <a:p>
            <a:pPr lvl="0"/>
            <a:r>
              <a:rPr lang="en-US" dirty="0" smtClean="0"/>
              <a:t>PART ONE</a:t>
            </a:r>
            <a:endParaRPr lang="en-US" dirty="0"/>
          </a:p>
        </p:txBody>
      </p:sp>
    </p:spTree>
    <p:extLst>
      <p:ext uri="{BB962C8B-B14F-4D97-AF65-F5344CB8AC3E}">
        <p14:creationId xmlns:p14="http://schemas.microsoft.com/office/powerpoint/2010/main" val="161904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p:bg>
      <p:bgPr>
        <a:solidFill>
          <a:srgbClr val="1B365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V="1">
            <a:off x="691057" y="603665"/>
            <a:ext cx="0" cy="338666"/>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678962" y="603665"/>
            <a:ext cx="326572" cy="0"/>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8415143" y="4222771"/>
            <a:ext cx="0" cy="338666"/>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8088571" y="4561438"/>
            <a:ext cx="326572" cy="0"/>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0" hasCustomPrompt="1"/>
          </p:nvPr>
        </p:nvSpPr>
        <p:spPr>
          <a:xfrm>
            <a:off x="1004888" y="942975"/>
            <a:ext cx="7083425" cy="3279775"/>
          </a:xfrm>
        </p:spPr>
        <p:txBody>
          <a:bodyPr anchor="ctr"/>
          <a:lstStyle>
            <a:lvl1pPr marL="0" indent="0" algn="ctr">
              <a:buNone/>
              <a:defRPr baseline="0">
                <a:solidFill>
                  <a:srgbClr val="FFFFFF"/>
                </a:solidFill>
                <a:latin typeface="Cambria"/>
                <a:cs typeface="Cambria"/>
              </a:defRPr>
            </a:lvl1pPr>
          </a:lstStyle>
          <a:p>
            <a:pPr lvl="0"/>
            <a:r>
              <a:rPr lang="en-US" dirty="0" smtClean="0"/>
              <a:t>Add Text, an Image, or Both</a:t>
            </a:r>
            <a:endParaRPr lang="en-US" dirty="0"/>
          </a:p>
        </p:txBody>
      </p:sp>
    </p:spTree>
    <p:extLst>
      <p:ext uri="{BB962C8B-B14F-4D97-AF65-F5344CB8AC3E}">
        <p14:creationId xmlns:p14="http://schemas.microsoft.com/office/powerpoint/2010/main" val="410703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s Background">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0" y="0"/>
            <a:ext cx="9144000" cy="5143500"/>
          </a:xfrm>
        </p:spPr>
        <p:txBody>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Arial"/>
              <a:buNone/>
              <a:tabLst/>
              <a:defRPr sz="2800">
                <a:solidFill>
                  <a:schemeClr val="tx1"/>
                </a:solidFill>
                <a:latin typeface="Arial"/>
                <a:cs typeface="Arial"/>
              </a:defRPr>
            </a:lvl1pPr>
          </a:lstStyle>
          <a:p>
            <a:r>
              <a:rPr lang="en-US" dirty="0" smtClean="0"/>
              <a:t>Click the icon to add an image as your background. Make sure to use a high-quality photo. </a:t>
            </a:r>
          </a:p>
          <a:p>
            <a:endParaRPr lang="en-US" dirty="0"/>
          </a:p>
        </p:txBody>
      </p:sp>
      <p:sp>
        <p:nvSpPr>
          <p:cNvPr id="7" name="Text Placeholder 6"/>
          <p:cNvSpPr>
            <a:spLocks noGrp="1"/>
          </p:cNvSpPr>
          <p:nvPr>
            <p:ph type="body" sz="quarter" idx="15" hasCustomPrompt="1"/>
          </p:nvPr>
        </p:nvSpPr>
        <p:spPr>
          <a:xfrm>
            <a:off x="0" y="4155141"/>
            <a:ext cx="9143999" cy="1003300"/>
          </a:xfrm>
          <a:solidFill>
            <a:srgbClr val="1B3651">
              <a:alpha val="80000"/>
            </a:srgbClr>
          </a:solidFill>
        </p:spPr>
        <p:txBody>
          <a:bodyPr>
            <a:normAutofit/>
          </a:bodyPr>
          <a:lstStyle>
            <a:lvl1pPr marL="0" indent="0" algn="ctr">
              <a:lnSpc>
                <a:spcPct val="90000"/>
              </a:lnSpc>
              <a:buNone/>
              <a:defRPr sz="2800" baseline="0">
                <a:solidFill>
                  <a:schemeClr val="bg1"/>
                </a:solidFill>
              </a:defRPr>
            </a:lvl1pPr>
          </a:lstStyle>
          <a:p>
            <a:pPr lvl="0"/>
            <a:r>
              <a:rPr lang="en-US" dirty="0" smtClean="0"/>
              <a:t>Use an Image as a Background to Keep Things Interesting                           </a:t>
            </a:r>
          </a:p>
        </p:txBody>
      </p:sp>
    </p:spTree>
    <p:extLst>
      <p:ext uri="{BB962C8B-B14F-4D97-AF65-F5344CB8AC3E}">
        <p14:creationId xmlns:p14="http://schemas.microsoft.com/office/powerpoint/2010/main" val="4041458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Light">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1938083" y="1442177"/>
            <a:ext cx="5200952" cy="1947331"/>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Triangle 3"/>
          <p:cNvSpPr/>
          <p:nvPr userDrawn="1"/>
        </p:nvSpPr>
        <p:spPr>
          <a:xfrm rot="10800000">
            <a:off x="1475617" y="1681234"/>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sp>
        <p:nvSpPr>
          <p:cNvPr id="6" name="Rectangle 5"/>
          <p:cNvSpPr/>
          <p:nvPr userDrawn="1"/>
        </p:nvSpPr>
        <p:spPr>
          <a:xfrm>
            <a:off x="1475618" y="1108640"/>
            <a:ext cx="2044096"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solidFill>
                <a:srgbClr val="1B3651"/>
              </a:solidFill>
              <a:latin typeface="Arial Narrow"/>
            </a:endParaRPr>
          </a:p>
        </p:txBody>
      </p:sp>
      <p:cxnSp>
        <p:nvCxnSpPr>
          <p:cNvPr id="7" name="Straight Connector 6"/>
          <p:cNvCxnSpPr/>
          <p:nvPr userDrawn="1"/>
        </p:nvCxnSpPr>
        <p:spPr>
          <a:xfrm>
            <a:off x="3664856" y="1269998"/>
            <a:ext cx="545495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24190" y="3543902"/>
            <a:ext cx="714828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7" hasCustomPrompt="1"/>
          </p:nvPr>
        </p:nvSpPr>
        <p:spPr>
          <a:xfrm>
            <a:off x="2198688" y="1740927"/>
            <a:ext cx="4713287" cy="1473200"/>
          </a:xfrm>
        </p:spPr>
        <p:txBody>
          <a:bodyPr anchor="ctr">
            <a:normAutofit/>
          </a:bodyPr>
          <a:lstStyle>
            <a:lvl1pPr marL="0" indent="0" algn="ctr">
              <a:buNone/>
              <a:defRPr sz="3600" b="1" baseline="0">
                <a:solidFill>
                  <a:srgbClr val="1B3651"/>
                </a:solidFill>
                <a:latin typeface="Cambria"/>
                <a:cs typeface="Cambria"/>
              </a:defRPr>
            </a:lvl1pPr>
          </a:lstStyle>
          <a:p>
            <a:pPr lvl="0"/>
            <a:r>
              <a:rPr lang="en-US" dirty="0" smtClean="0"/>
              <a:t>SECOND SECTION HEADER  GOES HERE</a:t>
            </a:r>
            <a:endParaRPr lang="en-US" dirty="0"/>
          </a:p>
        </p:txBody>
      </p:sp>
      <p:sp>
        <p:nvSpPr>
          <p:cNvPr id="15" name="Text Placeholder 14"/>
          <p:cNvSpPr>
            <a:spLocks noGrp="1"/>
          </p:cNvSpPr>
          <p:nvPr>
            <p:ph type="body" sz="quarter" idx="18" hasCustomPrompt="1"/>
          </p:nvPr>
        </p:nvSpPr>
        <p:spPr>
          <a:xfrm>
            <a:off x="1519744" y="1187945"/>
            <a:ext cx="1927599" cy="388935"/>
          </a:xfrm>
        </p:spPr>
        <p:txBody>
          <a:bodyPr>
            <a:normAutofit/>
          </a:bodyPr>
          <a:lstStyle>
            <a:lvl1pPr marL="0" indent="0" algn="ctr">
              <a:buNone/>
              <a:defRPr sz="2400" baseline="0">
                <a:solidFill>
                  <a:srgbClr val="1B3651"/>
                </a:solidFill>
                <a:latin typeface="Arial"/>
                <a:cs typeface="Arial"/>
              </a:defRPr>
            </a:lvl1pPr>
          </a:lstStyle>
          <a:p>
            <a:pPr lvl="0"/>
            <a:r>
              <a:rPr lang="en-US" dirty="0" smtClean="0"/>
              <a:t>PART TWO</a:t>
            </a:r>
            <a:endParaRPr lang="en-US" dirty="0"/>
          </a:p>
        </p:txBody>
      </p:sp>
    </p:spTree>
    <p:extLst>
      <p:ext uri="{BB962C8B-B14F-4D97-AF65-F5344CB8AC3E}">
        <p14:creationId xmlns:p14="http://schemas.microsoft.com/office/powerpoint/2010/main" val="1881530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tatement ">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358901" y="1237387"/>
            <a:ext cx="6664512" cy="2749550"/>
          </a:xfrm>
        </p:spPr>
        <p:txBody>
          <a:bodyPr>
            <a:normAutofit/>
          </a:bodyPr>
          <a:lstStyle>
            <a:lvl1pPr marL="0" indent="0">
              <a:buNone/>
              <a:defRPr sz="4400" b="0" baseline="0">
                <a:solidFill>
                  <a:srgbClr val="192F4B"/>
                </a:solidFill>
                <a:latin typeface="Cambria"/>
                <a:cs typeface="Cambria"/>
              </a:defRPr>
            </a:lvl1pPr>
          </a:lstStyle>
          <a:p>
            <a:pPr lvl="0"/>
            <a:r>
              <a:rPr lang="en-US" dirty="0" smtClean="0"/>
              <a:t>Add a High-Level Impact Statement Here</a:t>
            </a:r>
            <a:endParaRPr lang="en-US" dirty="0"/>
          </a:p>
        </p:txBody>
      </p:sp>
      <p:sp>
        <p:nvSpPr>
          <p:cNvPr id="7" name="Right Triangle 6"/>
          <p:cNvSpPr/>
          <p:nvPr userDrawn="1"/>
        </p:nvSpPr>
        <p:spPr>
          <a:xfrm rot="10800000">
            <a:off x="903599" y="1207968"/>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8" name="Rectangle 7"/>
          <p:cNvSpPr/>
          <p:nvPr userDrawn="1"/>
        </p:nvSpPr>
        <p:spPr>
          <a:xfrm>
            <a:off x="903600" y="635374"/>
            <a:ext cx="2044096"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10" name="Text Placeholder 9"/>
          <p:cNvSpPr>
            <a:spLocks noGrp="1"/>
          </p:cNvSpPr>
          <p:nvPr>
            <p:ph type="body" sz="quarter" idx="11" hasCustomPrompt="1"/>
          </p:nvPr>
        </p:nvSpPr>
        <p:spPr>
          <a:xfrm>
            <a:off x="970523" y="681384"/>
            <a:ext cx="1917409" cy="533367"/>
          </a:xfrm>
        </p:spPr>
        <p:txBody>
          <a:bodyPr>
            <a:normAutofit/>
          </a:bodyPr>
          <a:lstStyle>
            <a:lvl1pPr marL="0" indent="0">
              <a:buNone/>
              <a:defRPr sz="2400" baseline="0">
                <a:solidFill>
                  <a:schemeClr val="bg1"/>
                </a:solidFill>
                <a:latin typeface="Arial"/>
                <a:cs typeface="Arial"/>
              </a:defRPr>
            </a:lvl1pPr>
          </a:lstStyle>
          <a:p>
            <a:pPr lvl="0"/>
            <a:r>
              <a:rPr lang="en-US" dirty="0" smtClean="0"/>
              <a:t>SIDE NOTE</a:t>
            </a:r>
            <a:endParaRPr lang="en-US" dirty="0"/>
          </a:p>
        </p:txBody>
      </p:sp>
    </p:spTree>
    <p:extLst>
      <p:ext uri="{BB962C8B-B14F-4D97-AF65-F5344CB8AC3E}">
        <p14:creationId xmlns:p14="http://schemas.microsoft.com/office/powerpoint/2010/main" val="30582588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ta Point">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Banner-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404" y="146929"/>
            <a:ext cx="2814452" cy="990600"/>
          </a:xfrm>
          <a:prstGeom prst="rect">
            <a:avLst/>
          </a:prstGeom>
        </p:spPr>
      </p:pic>
      <p:cxnSp>
        <p:nvCxnSpPr>
          <p:cNvPr id="6" name="Straight Connector 5"/>
          <p:cNvCxnSpPr/>
          <p:nvPr userDrawn="1"/>
        </p:nvCxnSpPr>
        <p:spPr>
          <a:xfrm flipV="1">
            <a:off x="2499843" y="846984"/>
            <a:ext cx="6664477" cy="32684"/>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2499843" y="397799"/>
            <a:ext cx="6664477"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pic>
        <p:nvPicPr>
          <p:cNvPr id="8" name="Picture 7" descr="chart-02.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61000" y="1790095"/>
            <a:ext cx="2787952" cy="2787952"/>
          </a:xfrm>
          <a:prstGeom prst="rect">
            <a:avLst/>
          </a:prstGeom>
        </p:spPr>
      </p:pic>
      <p:sp>
        <p:nvSpPr>
          <p:cNvPr id="11" name="Text Placeholder 10"/>
          <p:cNvSpPr>
            <a:spLocks noGrp="1"/>
          </p:cNvSpPr>
          <p:nvPr>
            <p:ph type="body" sz="quarter" idx="10" hasCustomPrompt="1"/>
          </p:nvPr>
        </p:nvSpPr>
        <p:spPr>
          <a:xfrm>
            <a:off x="134469" y="393047"/>
            <a:ext cx="2315883" cy="481640"/>
          </a:xfrm>
        </p:spPr>
        <p:txBody>
          <a:bodyPr>
            <a:normAutofit/>
          </a:bodyPr>
          <a:lstStyle>
            <a:lvl1pPr marL="0" indent="0">
              <a:buNone/>
              <a:defRPr sz="2400" baseline="0">
                <a:solidFill>
                  <a:schemeClr val="bg1"/>
                </a:solidFill>
                <a:latin typeface="Cambria"/>
                <a:cs typeface="Cambria"/>
              </a:defRPr>
            </a:lvl1pPr>
          </a:lstStyle>
          <a:p>
            <a:pPr lvl="0"/>
            <a:r>
              <a:rPr lang="en-US" dirty="0" smtClean="0"/>
              <a:t>Add Data Point</a:t>
            </a:r>
            <a:endParaRPr lang="en-US" dirty="0"/>
          </a:p>
        </p:txBody>
      </p:sp>
      <p:sp>
        <p:nvSpPr>
          <p:cNvPr id="13" name="Text Placeholder 12"/>
          <p:cNvSpPr>
            <a:spLocks noGrp="1"/>
          </p:cNvSpPr>
          <p:nvPr>
            <p:ph type="body" sz="quarter" idx="11" hasCustomPrompt="1"/>
          </p:nvPr>
        </p:nvSpPr>
        <p:spPr>
          <a:xfrm>
            <a:off x="2694930" y="383522"/>
            <a:ext cx="2960687" cy="449262"/>
          </a:xfrm>
        </p:spPr>
        <p:txBody>
          <a:bodyPr>
            <a:noAutofit/>
          </a:bodyPr>
          <a:lstStyle>
            <a:lvl1pPr marL="0" indent="0">
              <a:buNone/>
              <a:defRPr sz="2400" baseline="0">
                <a:latin typeface="Cambria"/>
                <a:cs typeface="Cambria"/>
              </a:defRPr>
            </a:lvl1pPr>
          </a:lstStyle>
          <a:p>
            <a:pPr lvl="0"/>
            <a:r>
              <a:rPr lang="en-US" dirty="0" smtClean="0"/>
              <a:t>Describe Data Point</a:t>
            </a:r>
            <a:endParaRPr lang="en-US" dirty="0"/>
          </a:p>
        </p:txBody>
      </p:sp>
    </p:spTree>
    <p:extLst>
      <p:ext uri="{BB962C8B-B14F-4D97-AF65-F5344CB8AC3E}">
        <p14:creationId xmlns:p14="http://schemas.microsoft.com/office/powerpoint/2010/main" val="217918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8012920"/>
      </p:ext>
    </p:extLst>
  </p:cSld>
  <p:clrMap bg1="lt1" tx1="dk1" bg2="lt2" tx2="dk2" accent1="accent1" accent2="accent2" accent3="accent3" accent4="accent4" accent5="accent5" accent6="accent6" hlink="hlink" folHlink="folHlink"/>
  <p:sldLayoutIdLst>
    <p:sldLayoutId id="2147483746" r:id="rId1"/>
    <p:sldLayoutId id="2147483763" r:id="rId2"/>
    <p:sldLayoutId id="2147483791" r:id="rId3"/>
    <p:sldLayoutId id="2147483792" r:id="rId4"/>
    <p:sldLayoutId id="2147483793" r:id="rId5"/>
    <p:sldLayoutId id="2147483790" r:id="rId6"/>
    <p:sldLayoutId id="2147483786" r:id="rId7"/>
    <p:sldLayoutId id="2147483758" r:id="rId8"/>
    <p:sldLayoutId id="2147483794" r:id="rId9"/>
    <p:sldLayoutId id="2147483764" r:id="rId10"/>
    <p:sldLayoutId id="2147483795" r:id="rId11"/>
  </p:sldLayoutIdLst>
  <p:timing>
    <p:tnLst>
      <p:par>
        <p:cTn id="1" dur="indefinite" restart="never" nodeType="tmRoot"/>
      </p:par>
    </p:tnLst>
  </p:timing>
  <p:txStyles>
    <p:titleStyle>
      <a:lvl1pPr algn="l" defTabSz="457200" rtl="0" eaLnBrk="1" latinLnBrk="0" hangingPunct="1">
        <a:spcBef>
          <a:spcPct val="0"/>
        </a:spcBef>
        <a:buNone/>
        <a:defRPr sz="3600" b="1" i="0" kern="0" baseline="0">
          <a:solidFill>
            <a:schemeClr val="tx1">
              <a:lumMod val="75000"/>
            </a:schemeClr>
          </a:solidFill>
          <a:latin typeface="Helvetica"/>
          <a:ea typeface="+mj-ea"/>
          <a:cs typeface="Helvetica"/>
        </a:defRPr>
      </a:lvl1pPr>
    </p:titleStyle>
    <p:bodyStyle>
      <a:lvl1pPr marL="342900" indent="-342900" algn="l" defTabSz="457200" rtl="0" eaLnBrk="1" latinLnBrk="0" hangingPunct="1">
        <a:spcBef>
          <a:spcPct val="20000"/>
        </a:spcBef>
        <a:buClr>
          <a:schemeClr val="accent2">
            <a:lumMod val="75000"/>
          </a:schemeClr>
        </a:buClr>
        <a:buFont typeface="Arial"/>
        <a:buChar char="•"/>
        <a:defRPr sz="3200" b="0" i="0" kern="1200">
          <a:solidFill>
            <a:schemeClr val="tx1">
              <a:lumMod val="50000"/>
            </a:schemeClr>
          </a:solidFill>
          <a:latin typeface="Helvetica Light"/>
          <a:ea typeface="+mn-ea"/>
          <a:cs typeface="Helvetica Light"/>
        </a:defRPr>
      </a:lvl1pPr>
      <a:lvl2pPr marL="742950" indent="-285750" algn="l" defTabSz="457200" rtl="0" eaLnBrk="1" latinLnBrk="0" hangingPunct="1">
        <a:spcBef>
          <a:spcPct val="20000"/>
        </a:spcBef>
        <a:buClr>
          <a:schemeClr val="accent2">
            <a:lumMod val="75000"/>
          </a:schemeClr>
        </a:buClr>
        <a:buFont typeface="Arial" panose="020B0604020202020204" pitchFamily="34" charset="0"/>
        <a:buChar char="•"/>
        <a:defRPr sz="2400" b="0" i="0" kern="1200">
          <a:solidFill>
            <a:schemeClr val="tx1">
              <a:lumMod val="50000"/>
            </a:schemeClr>
          </a:solidFill>
          <a:latin typeface="Helvetica Light"/>
          <a:ea typeface="+mn-ea"/>
          <a:cs typeface="Helvetica Light"/>
        </a:defRPr>
      </a:lvl2pPr>
      <a:lvl3pPr marL="1143000" indent="-228600" algn="l" defTabSz="457200" rtl="0" eaLnBrk="1" latinLnBrk="0" hangingPunct="1">
        <a:spcBef>
          <a:spcPct val="20000"/>
        </a:spcBef>
        <a:buClr>
          <a:schemeClr val="accent2">
            <a:lumMod val="75000"/>
          </a:schemeClr>
        </a:buClr>
        <a:buFont typeface="Arial"/>
        <a:buChar char="•"/>
        <a:defRPr sz="2400" b="0" i="0" kern="1200">
          <a:solidFill>
            <a:schemeClr val="tx1">
              <a:lumMod val="50000"/>
            </a:schemeClr>
          </a:solidFill>
          <a:latin typeface="Helvetica Light"/>
          <a:ea typeface="+mn-ea"/>
          <a:cs typeface="Helvetica Light"/>
        </a:defRPr>
      </a:lvl3pPr>
      <a:lvl4pPr marL="16002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4pPr>
      <a:lvl5pPr marL="20574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3651">
            <a:alpha val="99000"/>
          </a:srgbClr>
        </a:solidFill>
        <a:effectLst/>
      </p:bgPr>
    </p:bg>
    <p:spTree>
      <p:nvGrpSpPr>
        <p:cNvPr id="1" name=""/>
        <p:cNvGrpSpPr/>
        <p:nvPr/>
      </p:nvGrpSpPr>
      <p:grpSpPr>
        <a:xfrm>
          <a:off x="0" y="0"/>
          <a:ext cx="0" cy="0"/>
          <a:chOff x="0" y="0"/>
          <a:chExt cx="0" cy="0"/>
        </a:xfrm>
      </p:grpSpPr>
      <p:cxnSp>
        <p:nvCxnSpPr>
          <p:cNvPr id="19" name="Straight Connector 18"/>
          <p:cNvCxnSpPr/>
          <p:nvPr/>
        </p:nvCxnSpPr>
        <p:spPr>
          <a:xfrm>
            <a:off x="4572000" y="0"/>
            <a:ext cx="1" cy="1123934"/>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4294967295"/>
          </p:nvPr>
        </p:nvSpPr>
        <p:spPr>
          <a:xfrm>
            <a:off x="628089" y="2667545"/>
            <a:ext cx="8196334" cy="667603"/>
          </a:xfrm>
        </p:spPr>
        <p:txBody>
          <a:bodyPr>
            <a:normAutofit fontScale="40000" lnSpcReduction="20000"/>
          </a:bodyPr>
          <a:lstStyle/>
          <a:p>
            <a:pPr marL="0" indent="0" algn="ctr">
              <a:buNone/>
              <a:defRPr/>
            </a:pPr>
            <a:r>
              <a:rPr lang="en-US" sz="5400" b="1" dirty="0" smtClean="0">
                <a:solidFill>
                  <a:schemeClr val="bg1"/>
                </a:solidFill>
                <a:cs typeface="Arial" charset="0"/>
              </a:rPr>
              <a:t>Digital Timestamping of a document: Implementation</a:t>
            </a:r>
            <a:endParaRPr lang="en-IN" sz="5400" b="1" dirty="0">
              <a:solidFill>
                <a:schemeClr val="bg1"/>
              </a:solidFill>
              <a:cs typeface="Arial" charset="0"/>
            </a:endParaRPr>
          </a:p>
        </p:txBody>
      </p:sp>
      <p:grpSp>
        <p:nvGrpSpPr>
          <p:cNvPr id="7" name="Group 6"/>
          <p:cNvGrpSpPr/>
          <p:nvPr/>
        </p:nvGrpSpPr>
        <p:grpSpPr>
          <a:xfrm>
            <a:off x="1893659" y="1520338"/>
            <a:ext cx="5350893" cy="959193"/>
            <a:chOff x="2257013" y="1682350"/>
            <a:chExt cx="4447108" cy="797182"/>
          </a:xfrm>
        </p:grpSpPr>
        <p:pic>
          <p:nvPicPr>
            <p:cNvPr id="10" name="Picture 9" descr="Banner-0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899123" y="1682350"/>
              <a:ext cx="804998" cy="797182"/>
            </a:xfrm>
            <a:prstGeom prst="rect">
              <a:avLst/>
            </a:prstGeom>
          </p:spPr>
        </p:pic>
        <p:pic>
          <p:nvPicPr>
            <p:cNvPr id="11" name="Picture 10" descr="Banner-03.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257013" y="1682350"/>
              <a:ext cx="804998" cy="797182"/>
            </a:xfrm>
            <a:prstGeom prst="rect">
              <a:avLst/>
            </a:prstGeom>
          </p:spPr>
        </p:pic>
        <p:sp>
          <p:nvSpPr>
            <p:cNvPr id="9" name="Rectangle 8"/>
            <p:cNvSpPr/>
            <p:nvPr/>
          </p:nvSpPr>
          <p:spPr>
            <a:xfrm>
              <a:off x="2660952" y="1741929"/>
              <a:ext cx="3640667" cy="487600"/>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sp>
        <p:nvSpPr>
          <p:cNvPr id="15" name="Text Placeholder 7"/>
          <p:cNvSpPr>
            <a:spLocks noGrp="1"/>
          </p:cNvSpPr>
          <p:nvPr>
            <p:ph type="body" sz="quarter" idx="4294967295"/>
          </p:nvPr>
        </p:nvSpPr>
        <p:spPr>
          <a:xfrm>
            <a:off x="1529475" y="1652751"/>
            <a:ext cx="5715078" cy="538218"/>
          </a:xfrm>
        </p:spPr>
        <p:txBody>
          <a:bodyPr>
            <a:normAutofit/>
          </a:bodyPr>
          <a:lstStyle/>
          <a:p>
            <a:pPr marL="0" indent="0" algn="ctr">
              <a:buNone/>
              <a:defRPr/>
            </a:pPr>
            <a:r>
              <a:rPr lang="en-IN" sz="2800" b="1" dirty="0" smtClean="0">
                <a:solidFill>
                  <a:schemeClr val="bg1"/>
                </a:solidFill>
                <a:cs typeface="Arial" charset="0"/>
              </a:rPr>
              <a:t>	SIL765 Assignment 2</a:t>
            </a:r>
            <a:endParaRPr lang="en-IN" sz="2800" b="1" dirty="0">
              <a:solidFill>
                <a:schemeClr val="bg1"/>
              </a:solidFill>
              <a:cs typeface="Arial" charset="0"/>
            </a:endParaRPr>
          </a:p>
        </p:txBody>
      </p:sp>
      <p:pic>
        <p:nvPicPr>
          <p:cNvPr id="24" name="Picture 23" descr="Gears-05.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9570" y="265172"/>
            <a:ext cx="1120670" cy="1258834"/>
          </a:xfrm>
          <a:prstGeom prst="rect">
            <a:avLst/>
          </a:prstGeom>
        </p:spPr>
      </p:pic>
      <p:cxnSp>
        <p:nvCxnSpPr>
          <p:cNvPr id="33" name="Straight Connector 32"/>
          <p:cNvCxnSpPr/>
          <p:nvPr/>
        </p:nvCxnSpPr>
        <p:spPr>
          <a:xfrm flipH="1">
            <a:off x="1971524" y="2555287"/>
            <a:ext cx="5116287" cy="2419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971524" y="3389855"/>
            <a:ext cx="5116287"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074507" y="3549896"/>
            <a:ext cx="291032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t>By</a:t>
            </a:r>
            <a:r>
              <a:rPr lang="en-IN" dirty="0" smtClean="0"/>
              <a:t>:</a:t>
            </a:r>
          </a:p>
          <a:p>
            <a:pPr algn="ctr"/>
            <a:r>
              <a:rPr lang="en-IN" dirty="0" smtClean="0"/>
              <a:t>Yash </a:t>
            </a:r>
            <a:r>
              <a:rPr lang="en-IN" dirty="0"/>
              <a:t>Gupta </a:t>
            </a:r>
            <a:r>
              <a:rPr lang="en-IN" dirty="0" smtClean="0"/>
              <a:t>  (</a:t>
            </a:r>
            <a:r>
              <a:rPr lang="en-IN" dirty="0"/>
              <a:t>2013CS10302)</a:t>
            </a:r>
            <a:endParaRPr lang="en-IN" dirty="0" smtClean="0"/>
          </a:p>
          <a:p>
            <a:pPr algn="ctr"/>
            <a:r>
              <a:rPr lang="en-IN" dirty="0" err="1" smtClean="0"/>
              <a:t>Ujjwal</a:t>
            </a:r>
            <a:r>
              <a:rPr lang="en-IN" dirty="0" smtClean="0"/>
              <a:t> </a:t>
            </a:r>
            <a:r>
              <a:rPr lang="en-IN" dirty="0" smtClean="0"/>
              <a:t>Sinha (2012CH70185)</a:t>
            </a:r>
            <a:endParaRPr lang="en-IN" dirty="0"/>
          </a:p>
        </p:txBody>
      </p:sp>
    </p:spTree>
    <p:extLst>
      <p:ext uri="{BB962C8B-B14F-4D97-AF65-F5344CB8AC3E}">
        <p14:creationId xmlns:p14="http://schemas.microsoft.com/office/powerpoint/2010/main" val="3539330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72464"/>
          </a:xfrm>
          <a:prstGeom prst="rect">
            <a:avLst/>
          </a:prstGeom>
          <a:noFill/>
        </p:spPr>
        <p:txBody>
          <a:bodyPr wrap="square" rtlCol="0">
            <a:spAutoFit/>
          </a:bodyPr>
          <a:lstStyle/>
          <a:p>
            <a:pPr>
              <a:lnSpc>
                <a:spcPct val="130000"/>
              </a:lnSpc>
            </a:pPr>
            <a:r>
              <a:rPr lang="en-US" sz="2400" b="1" u="sng" dirty="0" smtClean="0">
                <a:solidFill>
                  <a:schemeClr val="tx1">
                    <a:lumMod val="75000"/>
                  </a:schemeClr>
                </a:solidFill>
                <a:latin typeface="Cambria"/>
                <a:cs typeface="Cambria"/>
              </a:rPr>
              <a:t>Digital Timestamping - Introduction: </a:t>
            </a:r>
            <a:endParaRPr lang="en-US" sz="2400" b="1" u="sng" dirty="0">
              <a:solidFill>
                <a:schemeClr val="tx1">
                  <a:lumMod val="75000"/>
                </a:schemeClr>
              </a:solidFill>
              <a:latin typeface="Cambria"/>
              <a:cs typeface="Cambria"/>
            </a:endParaRP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Char char="•"/>
              <a:defRPr/>
            </a:pPr>
            <a:r>
              <a:rPr lang="en-IN" sz="1600" dirty="0" smtClean="0">
                <a:cs typeface="Arial" charset="0"/>
              </a:rPr>
              <a:t>Alice would like to prove to Bob that she had access to some document “D” at some time “t” in the past, while sharing the document with Bob (or anyone else) much later.</a:t>
            </a:r>
            <a:endParaRPr lang="en-IN" sz="1600" dirty="0">
              <a:cs typeface="Arial" charset="0"/>
            </a:endParaRPr>
          </a:p>
          <a:p>
            <a:pPr>
              <a:buFont typeface="Arial" pitchFamily="34" charset="0"/>
              <a:buChar char="•"/>
              <a:defRPr/>
            </a:pPr>
            <a:r>
              <a:rPr lang="en-IN" sz="1600" dirty="0" smtClean="0">
                <a:cs typeface="Arial" charset="0"/>
              </a:rPr>
              <a:t>Alice and Bob trust a time stamping authority (TSA) server.</a:t>
            </a:r>
          </a:p>
          <a:p>
            <a:pPr>
              <a:buFont typeface="Arial" pitchFamily="34" charset="0"/>
              <a:buChar char="•"/>
              <a:defRPr/>
            </a:pPr>
            <a:r>
              <a:rPr lang="en-IN" sz="1600" dirty="0" smtClean="0">
                <a:cs typeface="Arial" charset="0"/>
              </a:rPr>
              <a:t>A secure digital signature “S” from the TSA can prove that Alice had access to “</a:t>
            </a:r>
            <a:r>
              <a:rPr lang="en-IN" sz="1600" dirty="0" smtClean="0">
                <a:cs typeface="Arial" charset="0"/>
              </a:rPr>
              <a:t>D” at time “t”.</a:t>
            </a:r>
          </a:p>
          <a:p>
            <a:pPr>
              <a:buFont typeface="Arial" pitchFamily="34" charset="0"/>
              <a:buChar char="•"/>
              <a:defRPr/>
            </a:pPr>
            <a:r>
              <a:rPr lang="en-IN" sz="1600" dirty="0" smtClean="0">
                <a:cs typeface="Arial" charset="0"/>
              </a:rPr>
              <a:t>Process:</a:t>
            </a:r>
          </a:p>
          <a:p>
            <a:pPr lvl="1">
              <a:defRPr/>
            </a:pPr>
            <a:r>
              <a:rPr lang="en-IN" sz="1600" dirty="0" smtClean="0">
                <a:cs typeface="Arial" charset="0"/>
              </a:rPr>
              <a:t>Alice sends a cryptographic hash H of “D” to TSA (to avoid disclosing D)</a:t>
            </a:r>
          </a:p>
          <a:p>
            <a:pPr lvl="1">
              <a:defRPr/>
            </a:pPr>
            <a:r>
              <a:rPr lang="en-IN" sz="1600" dirty="0" smtClean="0">
                <a:cs typeface="Arial" charset="0"/>
              </a:rPr>
              <a:t>TSA appends timestamp t to H, and signs the result using its private key. This signature S = sign(H || t, </a:t>
            </a:r>
            <a:r>
              <a:rPr lang="en-IN" sz="1600" dirty="0" err="1" smtClean="0">
                <a:cs typeface="Arial" charset="0"/>
              </a:rPr>
              <a:t>PrK</a:t>
            </a:r>
            <a:r>
              <a:rPr lang="en-IN" sz="1600" dirty="0" smtClean="0">
                <a:cs typeface="Arial" charset="0"/>
              </a:rPr>
              <a:t>) is returned to Alice along with t.</a:t>
            </a:r>
          </a:p>
          <a:p>
            <a:pPr lvl="1">
              <a:defRPr/>
            </a:pPr>
            <a:r>
              <a:rPr lang="en-IN" sz="1600" dirty="0" smtClean="0">
                <a:cs typeface="Arial" charset="0"/>
              </a:rPr>
              <a:t>Alice can then store t and S along with D for future use.</a:t>
            </a:r>
          </a:p>
          <a:p>
            <a:pPr lvl="1">
              <a:defRPr/>
            </a:pPr>
            <a:r>
              <a:rPr lang="en-IN" sz="1600" dirty="0" smtClean="0">
                <a:cs typeface="Arial" charset="0"/>
              </a:rPr>
              <a:t>When Bob wishes to verify that Alice had access to D at time t, Alice can send the tuple </a:t>
            </a:r>
            <a:r>
              <a:rPr lang="en-IN" sz="1600" b="1" dirty="0" smtClean="0">
                <a:cs typeface="Arial" charset="0"/>
              </a:rPr>
              <a:t>(</a:t>
            </a:r>
            <a:r>
              <a:rPr lang="en-IN" sz="1600" b="1" dirty="0" err="1" smtClean="0">
                <a:cs typeface="Arial" charset="0"/>
              </a:rPr>
              <a:t>D,t,S</a:t>
            </a:r>
            <a:r>
              <a:rPr lang="en-IN" sz="1600" b="1" dirty="0" smtClean="0">
                <a:cs typeface="Arial" charset="0"/>
              </a:rPr>
              <a:t>)</a:t>
            </a:r>
            <a:r>
              <a:rPr lang="en-IN" sz="1600" dirty="0" smtClean="0">
                <a:cs typeface="Arial" charset="0"/>
              </a:rPr>
              <a:t> to Bob</a:t>
            </a:r>
          </a:p>
          <a:p>
            <a:pPr lvl="1">
              <a:defRPr/>
            </a:pPr>
            <a:r>
              <a:rPr lang="en-IN" sz="1600" dirty="0" smtClean="0">
                <a:cs typeface="Arial" charset="0"/>
              </a:rPr>
              <a:t>Bob can then independently calculate H || t and verify that S is valid with the public key of TSA using </a:t>
            </a:r>
            <a:r>
              <a:rPr lang="en-IN" sz="1600" b="1" dirty="0" smtClean="0">
                <a:cs typeface="Arial" charset="0"/>
              </a:rPr>
              <a:t>verify(H || t, S, </a:t>
            </a:r>
            <a:r>
              <a:rPr lang="en-IN" sz="1600" b="1" dirty="0" err="1" smtClean="0">
                <a:cs typeface="Arial" charset="0"/>
              </a:rPr>
              <a:t>PuK</a:t>
            </a:r>
            <a:r>
              <a:rPr lang="en-IN" sz="1600" b="1" dirty="0" smtClean="0">
                <a:cs typeface="Arial" charset="0"/>
              </a:rPr>
              <a:t>)</a:t>
            </a:r>
          </a:p>
          <a:p>
            <a:pPr>
              <a:buFont typeface="Arial" pitchFamily="34" charset="0"/>
              <a:buChar char="•"/>
              <a:defRPr/>
            </a:pPr>
            <a:endParaRPr lang="en-IN" sz="1600" dirty="0" smtClean="0">
              <a:cs typeface="Arial" charset="0"/>
            </a:endParaRPr>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669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22387"/>
          </a:xfrm>
          <a:prstGeom prst="rect">
            <a:avLst/>
          </a:prstGeom>
          <a:noFill/>
        </p:spPr>
        <p:txBody>
          <a:bodyPr wrap="square" rtlCol="0">
            <a:spAutoFit/>
          </a:bodyPr>
          <a:lstStyle/>
          <a:p>
            <a:pPr>
              <a:lnSpc>
                <a:spcPct val="130000"/>
              </a:lnSpc>
            </a:pPr>
            <a:r>
              <a:rPr lang="en-US" sz="2400" b="1" u="sng" dirty="0">
                <a:solidFill>
                  <a:schemeClr val="tx1">
                    <a:lumMod val="75000"/>
                  </a:schemeClr>
                </a:solidFill>
                <a:latin typeface="Cambria"/>
                <a:cs typeface="Cambria"/>
              </a:rPr>
              <a:t>Digital Timestamping - </a:t>
            </a:r>
            <a:r>
              <a:rPr lang="en-US" sz="2400" b="1" u="sng" dirty="0" smtClean="0">
                <a:solidFill>
                  <a:schemeClr val="tx1">
                    <a:lumMod val="75000"/>
                  </a:schemeClr>
                </a:solidFill>
                <a:latin typeface="Cambria"/>
                <a:cs typeface="Cambria"/>
              </a:rPr>
              <a:t>Implementation: </a:t>
            </a:r>
            <a:endParaRPr lang="en-US" sz="2400" b="1" u="sng" dirty="0">
              <a:solidFill>
                <a:schemeClr val="tx1">
                  <a:lumMod val="75000"/>
                </a:schemeClr>
              </a:solidFill>
              <a:latin typeface="Cambria"/>
              <a:cs typeface="Cambria"/>
            </a:endParaRP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1600" dirty="0" smtClean="0"/>
              <a:t>The </a:t>
            </a:r>
            <a:r>
              <a:rPr lang="en-IN" sz="1600" dirty="0"/>
              <a:t>client application creates a hashed value (as a unique identifier of the data or file that needs to be timestamped) and sends it to the Time Stamping Authority server. We have used SHA1 algorithm to create a hash value of the file that needs to be timestamped. </a:t>
            </a:r>
            <a:endParaRPr lang="en-IN" sz="1600" dirty="0" smtClean="0"/>
          </a:p>
          <a:p>
            <a:pPr marL="0" indent="0">
              <a:buNone/>
            </a:pPr>
            <a:endParaRPr lang="en-IN" sz="1600" dirty="0"/>
          </a:p>
          <a:p>
            <a:pPr marL="0" indent="0">
              <a:buNone/>
            </a:pPr>
            <a:endParaRPr lang="en-IN" sz="1600" dirty="0"/>
          </a:p>
          <a:p>
            <a:r>
              <a:rPr lang="en-IN" sz="1600" dirty="0" smtClean="0"/>
              <a:t>The </a:t>
            </a:r>
            <a:r>
              <a:rPr lang="en-IN" sz="1600" dirty="0"/>
              <a:t>Time Stamping Authority (TSA) combines the hash </a:t>
            </a:r>
            <a:r>
              <a:rPr lang="en-IN" sz="1600" dirty="0" smtClean="0"/>
              <a:t>and authoritative </a:t>
            </a:r>
            <a:r>
              <a:rPr lang="en-IN" sz="1600" dirty="0"/>
              <a:t>time. The result is hashed using SHA1 algorithm and then it’s digitally signed with the TSA’s private key, creating a signature which is sent back to the client along with the timestamp</a:t>
            </a:r>
            <a:r>
              <a:rPr lang="en-IN" sz="1600" dirty="0" smtClean="0"/>
              <a:t>.</a:t>
            </a:r>
          </a:p>
          <a:p>
            <a:pPr lvl="1"/>
            <a:r>
              <a:rPr lang="en-IN" sz="1600" dirty="0" smtClean="0"/>
              <a:t>We use RSA to encrypt SHA1(H || T), and later verify by RSA decryption using the public key.</a:t>
            </a:r>
          </a:p>
          <a:p>
            <a:pPr lvl="1"/>
            <a:endParaRPr lang="en-IN" sz="800" dirty="0"/>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82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22387"/>
          </a:xfrm>
          <a:prstGeom prst="rect">
            <a:avLst/>
          </a:prstGeom>
          <a:noFill/>
        </p:spPr>
        <p:txBody>
          <a:bodyPr wrap="square" rtlCol="0">
            <a:spAutoFit/>
          </a:bodyPr>
          <a:lstStyle/>
          <a:p>
            <a:pPr>
              <a:lnSpc>
                <a:spcPct val="130000"/>
              </a:lnSpc>
            </a:pPr>
            <a:r>
              <a:rPr lang="en-US" sz="2400" b="1" u="sng" dirty="0">
                <a:solidFill>
                  <a:schemeClr val="tx1">
                    <a:lumMod val="75000"/>
                  </a:schemeClr>
                </a:solidFill>
                <a:latin typeface="Cambria"/>
                <a:cs typeface="Cambria"/>
              </a:rPr>
              <a:t>Digital Timestamping - </a:t>
            </a:r>
            <a:r>
              <a:rPr lang="en-US" sz="2400" b="1" u="sng" dirty="0" smtClean="0">
                <a:solidFill>
                  <a:schemeClr val="tx1">
                    <a:lumMod val="75000"/>
                  </a:schemeClr>
                </a:solidFill>
                <a:latin typeface="Cambria"/>
                <a:cs typeface="Cambria"/>
              </a:rPr>
              <a:t>Implementation: </a:t>
            </a:r>
            <a:endParaRPr lang="en-US" sz="2400" b="1" u="sng" dirty="0">
              <a:solidFill>
                <a:schemeClr val="tx1">
                  <a:lumMod val="75000"/>
                </a:schemeClr>
              </a:solidFill>
              <a:latin typeface="Cambria"/>
              <a:cs typeface="Cambria"/>
            </a:endParaRP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1600" dirty="0" smtClean="0"/>
              <a:t>The signature and timestamp is </a:t>
            </a:r>
            <a:r>
              <a:rPr lang="en-IN" sz="1600" dirty="0"/>
              <a:t>received by the client application and recorded </a:t>
            </a:r>
            <a:r>
              <a:rPr lang="en-IN" sz="1600" dirty="0" smtClean="0"/>
              <a:t>along with the </a:t>
            </a:r>
            <a:r>
              <a:rPr lang="en-IN" sz="1600" dirty="0"/>
              <a:t>document</a:t>
            </a:r>
            <a:r>
              <a:rPr lang="en-IN" sz="1600" dirty="0" smtClean="0"/>
              <a:t>.</a:t>
            </a:r>
          </a:p>
          <a:p>
            <a:pPr marL="0" indent="0">
              <a:buNone/>
            </a:pPr>
            <a:endParaRPr lang="en-IN" sz="1600" dirty="0"/>
          </a:p>
          <a:p>
            <a:r>
              <a:rPr lang="en-IN" sz="1600" dirty="0" smtClean="0"/>
              <a:t>When </a:t>
            </a:r>
            <a:r>
              <a:rPr lang="en-IN" sz="1600" dirty="0"/>
              <a:t>the resulting timestamped </a:t>
            </a:r>
            <a:r>
              <a:rPr lang="en-IN" sz="1600" dirty="0" smtClean="0"/>
              <a:t>file </a:t>
            </a:r>
            <a:r>
              <a:rPr lang="en-IN" sz="1600" dirty="0"/>
              <a:t>is opened in </a:t>
            </a:r>
            <a:r>
              <a:rPr lang="en-IN" sz="1600" dirty="0" smtClean="0"/>
              <a:t>future</a:t>
            </a:r>
            <a:r>
              <a:rPr lang="en-IN" sz="1600" dirty="0"/>
              <a:t>, the client application will use the TSA’s public key to authenticate the TSA (i.e. validate that the timestamp came from a trusted TSA</a:t>
            </a:r>
            <a:r>
              <a:rPr lang="en-IN" sz="1600" dirty="0" smtClean="0"/>
              <a:t>), and verify the integrity of the timestamp.</a:t>
            </a:r>
            <a:endParaRPr lang="en-IN" sz="1600" dirty="0"/>
          </a:p>
          <a:p>
            <a:r>
              <a:rPr lang="en-IN" sz="1600" dirty="0" smtClean="0"/>
              <a:t>Authentication is achieved using to RSA decryption on signature</a:t>
            </a:r>
          </a:p>
          <a:p>
            <a:r>
              <a:rPr lang="en-IN" sz="1600" dirty="0" smtClean="0"/>
              <a:t>Integrity is verified by checking if hash of document hash and timestamp combined is equal to the one obtained from signature.</a:t>
            </a:r>
            <a:endParaRPr lang="en-IN" sz="1600" dirty="0" smtClean="0"/>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967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72464"/>
          </a:xfrm>
          <a:prstGeom prst="rect">
            <a:avLst/>
          </a:prstGeom>
          <a:noFill/>
        </p:spPr>
        <p:txBody>
          <a:bodyPr wrap="square" rtlCol="0">
            <a:spAutoFit/>
          </a:bodyPr>
          <a:lstStyle/>
          <a:p>
            <a:pPr>
              <a:lnSpc>
                <a:spcPct val="130000"/>
              </a:lnSpc>
            </a:pPr>
            <a:r>
              <a:rPr lang="en-US" sz="2400" b="1" u="sng" dirty="0">
                <a:solidFill>
                  <a:schemeClr val="tx1">
                    <a:lumMod val="75000"/>
                  </a:schemeClr>
                </a:solidFill>
                <a:latin typeface="Cambria"/>
                <a:cs typeface="Cambria"/>
              </a:rPr>
              <a:t>Digital Timestamping - Implementation</a:t>
            </a:r>
            <a:r>
              <a:rPr lang="en-US" sz="2400" b="1" u="sng" dirty="0" smtClean="0">
                <a:solidFill>
                  <a:schemeClr val="tx1">
                    <a:lumMod val="75000"/>
                  </a:schemeClr>
                </a:solidFill>
                <a:latin typeface="Cambria"/>
                <a:cs typeface="Cambria"/>
              </a:rPr>
              <a:t>: Q&amp;A </a:t>
            </a:r>
            <a:endParaRPr lang="en-US" sz="2400" b="1" u="sng" dirty="0">
              <a:solidFill>
                <a:schemeClr val="tx1">
                  <a:lumMod val="75000"/>
                </a:schemeClr>
              </a:solidFill>
              <a:latin typeface="Cambria"/>
              <a:cs typeface="Cambria"/>
            </a:endParaRP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IN" sz="1600" dirty="0" smtClean="0">
                <a:cs typeface="Arial" charset="0"/>
              </a:rPr>
              <a:t>1. How </a:t>
            </a:r>
            <a:r>
              <a:rPr lang="en-IN" sz="1600" dirty="0">
                <a:cs typeface="Arial" charset="0"/>
              </a:rPr>
              <a:t>do you ensure privacy, in that the server does not see/have/keep the original document? </a:t>
            </a:r>
          </a:p>
          <a:p>
            <a:pPr>
              <a:buFont typeface="Arial" pitchFamily="34" charset="0"/>
              <a:buChar char="•"/>
              <a:defRPr/>
            </a:pPr>
            <a:endParaRPr lang="en-IN" sz="1600" dirty="0">
              <a:cs typeface="Arial" charset="0"/>
            </a:endParaRPr>
          </a:p>
          <a:p>
            <a:pPr>
              <a:defRPr/>
            </a:pPr>
            <a:r>
              <a:rPr lang="en-IN" sz="1600" dirty="0">
                <a:cs typeface="Arial" charset="0"/>
              </a:rPr>
              <a:t>To ensure privacy, the document is hashed using SHA1 algorithm before sending it to the server. In this case, the server doesn’t know the actual contents of the file and after timestamping, it returns a digitally signed copy of the </a:t>
            </a:r>
            <a:r>
              <a:rPr lang="en-IN" sz="1600" dirty="0" smtClean="0">
                <a:cs typeface="Arial" charset="0"/>
              </a:rPr>
              <a:t>document hash </a:t>
            </a:r>
            <a:r>
              <a:rPr lang="en-IN" sz="1600" dirty="0">
                <a:cs typeface="Arial" charset="0"/>
              </a:rPr>
              <a:t>along with the timestamp and thus the document is not stored in the server. </a:t>
            </a:r>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19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72464"/>
          </a:xfrm>
          <a:prstGeom prst="rect">
            <a:avLst/>
          </a:prstGeom>
          <a:noFill/>
        </p:spPr>
        <p:txBody>
          <a:bodyPr wrap="square" rtlCol="0">
            <a:spAutoFit/>
          </a:bodyPr>
          <a:lstStyle/>
          <a:p>
            <a:pPr>
              <a:lnSpc>
                <a:spcPct val="130000"/>
              </a:lnSpc>
            </a:pPr>
            <a:r>
              <a:rPr lang="en-US" sz="2400" b="1" u="sng" dirty="0">
                <a:solidFill>
                  <a:schemeClr val="tx1">
                    <a:lumMod val="75000"/>
                  </a:schemeClr>
                </a:solidFill>
                <a:latin typeface="Cambria"/>
                <a:cs typeface="Cambria"/>
              </a:rPr>
              <a:t>Digital Timestamping - Implementation</a:t>
            </a:r>
            <a:r>
              <a:rPr lang="en-US" sz="2400" b="1" u="sng" dirty="0" smtClean="0">
                <a:solidFill>
                  <a:schemeClr val="tx1">
                    <a:lumMod val="75000"/>
                  </a:schemeClr>
                </a:solidFill>
                <a:latin typeface="Cambria"/>
                <a:cs typeface="Cambria"/>
              </a:rPr>
              <a:t>: Q&amp;A </a:t>
            </a:r>
            <a:endParaRPr lang="en-US" sz="2400" b="1" u="sng" dirty="0">
              <a:solidFill>
                <a:schemeClr val="tx1">
                  <a:lumMod val="75000"/>
                </a:schemeClr>
              </a:solidFill>
              <a:latin typeface="Cambria"/>
              <a:cs typeface="Cambria"/>
            </a:endParaRP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IN" sz="1600" dirty="0">
                <a:cs typeface="Arial" charset="0"/>
              </a:rPr>
              <a:t>2. </a:t>
            </a:r>
            <a:r>
              <a:rPr lang="en-IN" sz="1600" dirty="0" smtClean="0">
                <a:cs typeface="Arial" charset="0"/>
              </a:rPr>
              <a:t>How </a:t>
            </a:r>
            <a:r>
              <a:rPr lang="en-IN" sz="1600" dirty="0">
                <a:cs typeface="Arial" charset="0"/>
              </a:rPr>
              <a:t>do you share the document with others in a secure manner with the date/time preserved, and integrity un-disturbed</a:t>
            </a:r>
            <a:r>
              <a:rPr lang="en-IN" sz="1600" dirty="0" smtClean="0">
                <a:cs typeface="Arial" charset="0"/>
              </a:rPr>
              <a:t>?</a:t>
            </a:r>
          </a:p>
          <a:p>
            <a:pPr marL="0" indent="0">
              <a:buNone/>
              <a:defRPr/>
            </a:pPr>
            <a:endParaRPr lang="en-IN" sz="1600" dirty="0">
              <a:cs typeface="Arial" charset="0"/>
            </a:endParaRPr>
          </a:p>
          <a:p>
            <a:r>
              <a:rPr lang="en-US" sz="1600" dirty="0"/>
              <a:t>To share the document in a secured manner, we can use RSA algorithm to encrypt the digitally signed document with receiver’s public key and the receiver can then decrypt it using his private key, ensuring that confidentiality is maintained.</a:t>
            </a:r>
          </a:p>
          <a:p>
            <a:r>
              <a:rPr lang="en-US" sz="1600" dirty="0"/>
              <a:t>The signature acquired from the TSA can be used to ensure integrity and that date/time is preserved. (Provided the receiver trusts the TSA)</a:t>
            </a:r>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61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72464"/>
          </a:xfrm>
          <a:prstGeom prst="rect">
            <a:avLst/>
          </a:prstGeom>
          <a:noFill/>
        </p:spPr>
        <p:txBody>
          <a:bodyPr wrap="square" rtlCol="0">
            <a:spAutoFit/>
          </a:bodyPr>
          <a:lstStyle/>
          <a:p>
            <a:pPr>
              <a:lnSpc>
                <a:spcPct val="130000"/>
              </a:lnSpc>
            </a:pPr>
            <a:r>
              <a:rPr lang="en-US" sz="2400" b="1" u="sng" dirty="0">
                <a:solidFill>
                  <a:schemeClr val="tx1">
                    <a:lumMod val="75000"/>
                  </a:schemeClr>
                </a:solidFill>
                <a:latin typeface="Cambria"/>
                <a:cs typeface="Cambria"/>
              </a:rPr>
              <a:t>Digital Timestamping - Implementation</a:t>
            </a:r>
            <a:r>
              <a:rPr lang="en-US" sz="2400" b="1" u="sng" dirty="0" smtClean="0">
                <a:solidFill>
                  <a:schemeClr val="tx1">
                    <a:lumMod val="75000"/>
                  </a:schemeClr>
                </a:solidFill>
                <a:latin typeface="Cambria"/>
                <a:cs typeface="Cambria"/>
              </a:rPr>
              <a:t>: Q&amp;A </a:t>
            </a:r>
            <a:endParaRPr lang="en-US" sz="2400" b="1" u="sng" dirty="0">
              <a:solidFill>
                <a:schemeClr val="tx1">
                  <a:lumMod val="75000"/>
                </a:schemeClr>
              </a:solidFill>
              <a:latin typeface="Cambria"/>
              <a:cs typeface="Cambria"/>
            </a:endParaRP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IN" sz="1600" dirty="0" smtClean="0">
                <a:cs typeface="Arial" charset="0"/>
              </a:rPr>
              <a:t>3</a:t>
            </a:r>
            <a:r>
              <a:rPr lang="en-IN" sz="1600" dirty="0">
                <a:cs typeface="Arial" charset="0"/>
              </a:rPr>
              <a:t>. </a:t>
            </a:r>
            <a:r>
              <a:rPr lang="en-IN" sz="1600" dirty="0" smtClean="0">
                <a:cs typeface="Arial" charset="0"/>
              </a:rPr>
              <a:t>Also </a:t>
            </a:r>
            <a:r>
              <a:rPr lang="en-IN" sz="1600" dirty="0">
                <a:cs typeface="Arial" charset="0"/>
              </a:rPr>
              <a:t>ensure that the user has (and uses) the correct “public-key” of the date/time stamping server. </a:t>
            </a:r>
          </a:p>
          <a:p>
            <a:pPr>
              <a:buFont typeface="Arial" pitchFamily="34" charset="0"/>
              <a:buChar char="•"/>
              <a:defRPr/>
            </a:pPr>
            <a:endParaRPr lang="en-IN" sz="1600" dirty="0">
              <a:cs typeface="Arial" charset="0"/>
            </a:endParaRPr>
          </a:p>
          <a:p>
            <a:pPr>
              <a:defRPr/>
            </a:pPr>
            <a:r>
              <a:rPr lang="en-US" sz="1600" dirty="0"/>
              <a:t>To ensure that the user uses the correct public-key of the TSA, we need to have a trusted central authority in the system. </a:t>
            </a:r>
            <a:endParaRPr lang="en-US" sz="1600" dirty="0" smtClean="0"/>
          </a:p>
          <a:p>
            <a:pPr>
              <a:defRPr/>
            </a:pPr>
            <a:r>
              <a:rPr lang="en-US" sz="1600" dirty="0" smtClean="0"/>
              <a:t>This </a:t>
            </a:r>
            <a:r>
              <a:rPr lang="en-US" sz="1600" dirty="0"/>
              <a:t>authority could be the TSA itself (In which case we can obtain the public key from TSA and assume it is the correct key), or a different entity that provides a certificate which binds TSA’s public key to TSA’s identity.</a:t>
            </a:r>
            <a:endParaRPr lang="en-IN" sz="1600" dirty="0">
              <a:cs typeface="Arial" charset="0"/>
            </a:endParaRPr>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681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72464"/>
          </a:xfrm>
          <a:prstGeom prst="rect">
            <a:avLst/>
          </a:prstGeom>
          <a:noFill/>
        </p:spPr>
        <p:txBody>
          <a:bodyPr wrap="square" rtlCol="0">
            <a:spAutoFit/>
          </a:bodyPr>
          <a:lstStyle/>
          <a:p>
            <a:pPr>
              <a:lnSpc>
                <a:spcPct val="130000"/>
              </a:lnSpc>
            </a:pPr>
            <a:r>
              <a:rPr lang="en-US" sz="2400" b="1" u="sng" dirty="0">
                <a:solidFill>
                  <a:schemeClr val="tx1">
                    <a:lumMod val="75000"/>
                  </a:schemeClr>
                </a:solidFill>
                <a:latin typeface="Cambria"/>
                <a:cs typeface="Cambria"/>
              </a:rPr>
              <a:t>Digital Timestamping - Implementation</a:t>
            </a:r>
            <a:r>
              <a:rPr lang="en-US" sz="2400" b="1" u="sng" dirty="0" smtClean="0">
                <a:solidFill>
                  <a:schemeClr val="tx1">
                    <a:lumMod val="75000"/>
                  </a:schemeClr>
                </a:solidFill>
                <a:latin typeface="Cambria"/>
                <a:cs typeface="Cambria"/>
              </a:rPr>
              <a:t>: Q&amp;A </a:t>
            </a:r>
            <a:endParaRPr lang="en-US" sz="2400" b="1" u="sng" dirty="0">
              <a:solidFill>
                <a:schemeClr val="tx1">
                  <a:lumMod val="75000"/>
                </a:schemeClr>
              </a:solidFill>
              <a:latin typeface="Cambria"/>
              <a:cs typeface="Cambria"/>
            </a:endParaRP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IN" sz="1600" dirty="0" smtClean="0">
                <a:cs typeface="Arial" charset="0"/>
              </a:rPr>
              <a:t>4</a:t>
            </a:r>
            <a:r>
              <a:rPr lang="en-IN" sz="1600" dirty="0">
                <a:cs typeface="Arial" charset="0"/>
              </a:rPr>
              <a:t>. Would access to “public-key certificate” issued by a certification authority be an issue?</a:t>
            </a:r>
          </a:p>
          <a:p>
            <a:r>
              <a:rPr lang="en-US" sz="1600" dirty="0"/>
              <a:t>Yes, access to a public key certificate is a major issue, as if the communication channel b/w the certification authority (CA) is compromised, the user can store invalid “public-key certificate” for the CA, which could instead be crafted by a malicious man-in-the-middle. </a:t>
            </a:r>
          </a:p>
          <a:p>
            <a:r>
              <a:rPr lang="en-US" sz="1600" dirty="0"/>
              <a:t>This malicious certificate could then indicate to the user that the public-key of a malicious TSA is valid and signed by the CA, resulting in malicious time stamp signatures being obtained by the user.</a:t>
            </a:r>
          </a:p>
          <a:p>
            <a:r>
              <a:rPr lang="en-US" sz="1600" dirty="0"/>
              <a:t>To counter-act this attack, it is often the case that root-CA certificates are distributed in the firmware by the manufacturer of devices. These root-CA certificates can then authorize other CA’s recursively, in a tree like fashion.</a:t>
            </a:r>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533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 YOU!</a:t>
            </a:r>
            <a:endParaRPr lang="en-US" dirty="0"/>
          </a:p>
        </p:txBody>
      </p:sp>
    </p:spTree>
    <p:extLst>
      <p:ext uri="{BB962C8B-B14F-4D97-AF65-F5344CB8AC3E}">
        <p14:creationId xmlns:p14="http://schemas.microsoft.com/office/powerpoint/2010/main" val="80668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Template 3">
      <a:dk1>
        <a:srgbClr val="414141"/>
      </a:dk1>
      <a:lt1>
        <a:sysClr val="window" lastClr="FFFFFF"/>
      </a:lt1>
      <a:dk2>
        <a:srgbClr val="D9D9D9"/>
      </a:dk2>
      <a:lt2>
        <a:srgbClr val="FFFFFF"/>
      </a:lt2>
      <a:accent1>
        <a:srgbClr val="9C2A27"/>
      </a:accent1>
      <a:accent2>
        <a:srgbClr val="1B3651"/>
      </a:accent2>
      <a:accent3>
        <a:srgbClr val="E6292F"/>
      </a:accent3>
      <a:accent4>
        <a:srgbClr val="2EA962"/>
      </a:accent4>
      <a:accent5>
        <a:srgbClr val="F3EB39"/>
      </a:accent5>
      <a:accent6>
        <a:srgbClr val="6E54A6"/>
      </a:accent6>
      <a:hlink>
        <a:srgbClr val="F36019"/>
      </a:hlink>
      <a:folHlink>
        <a:srgbClr val="F36019"/>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36596</TotalTime>
  <Words>882</Words>
  <Application>Microsoft Office PowerPoint</Application>
  <PresentationFormat>On-screen Show (16:9)</PresentationFormat>
  <Paragraphs>48</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Narrow</vt:lpstr>
      <vt:lpstr>Baskerville</vt:lpstr>
      <vt:lpstr>Calibri</vt:lpstr>
      <vt:lpstr>Cambria</vt:lpstr>
      <vt:lpstr>Helvetica</vt:lpstr>
      <vt:lpstr>Helvetica Light</vt:lpstr>
      <vt:lpstr>Verdana</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HubSpot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Volpe</dc:creator>
  <cp:keywords/>
  <dc:description/>
  <cp:lastModifiedBy>Yash Gupta</cp:lastModifiedBy>
  <cp:revision>292</cp:revision>
  <dcterms:created xsi:type="dcterms:W3CDTF">2013-04-17T22:01:51Z</dcterms:created>
  <dcterms:modified xsi:type="dcterms:W3CDTF">2017-03-17T12:40:35Z</dcterms:modified>
  <cp:category/>
</cp:coreProperties>
</file>