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4" r:id="rId5"/>
    <p:sldId id="272" r:id="rId6"/>
    <p:sldId id="260" r:id="rId7"/>
    <p:sldId id="261" r:id="rId8"/>
    <p:sldId id="262" r:id="rId9"/>
    <p:sldId id="270" r:id="rId10"/>
    <p:sldId id="271" r:id="rId11"/>
    <p:sldId id="263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2FEC2A-4F62-4C90-9ED4-F11B9D92FDBE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02251C5-9A10-4175-B02F-C59EADF4623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400" dirty="0" smtClean="0">
                <a:latin typeface="Algerian" pitchFamily="82" charset="0"/>
                <a:cs typeface="Vijaya" pitchFamily="34" charset="0"/>
              </a:rPr>
              <a:t>Presentation on E-Commerce  Online Shopping</a:t>
            </a:r>
            <a:endParaRPr lang="en-GB" sz="4400" dirty="0">
              <a:latin typeface="Algerian" pitchFamily="82" charset="0"/>
              <a:cs typeface="Vijaya" pitchFamily="34" charset="0"/>
            </a:endParaRPr>
          </a:p>
        </p:txBody>
      </p:sp>
      <p:pic>
        <p:nvPicPr>
          <p:cNvPr id="10" name="Content Placeholder 9" descr="e-commerce-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6875" y="2132856"/>
            <a:ext cx="5810250" cy="3888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And we are making use of </a:t>
            </a:r>
            <a:r>
              <a:rPr lang="en-GB" dirty="0" err="1" smtClean="0">
                <a:latin typeface="Vijaya" pitchFamily="34" charset="0"/>
                <a:cs typeface="Vijaya" pitchFamily="34" charset="0"/>
              </a:rPr>
              <a:t>MySQL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 Database and a PayPal Sandbox REST API implementation.</a:t>
            </a:r>
            <a:endParaRPr lang="en-GB" dirty="0">
              <a:latin typeface="Vijaya" pitchFamily="34" charset="0"/>
              <a:cs typeface="Vijay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8629"/>
            <a:ext cx="8229600" cy="387836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2-categor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71510"/>
            <a:ext cx="8229600" cy="383260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3C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7" y="1774825"/>
            <a:ext cx="6198250" cy="46259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4. check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179"/>
            <a:ext cx="8229600" cy="456326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6sandbox paypal checkou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9870" y="1774825"/>
            <a:ext cx="8144259" cy="46259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uccess pay 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774825"/>
            <a:ext cx="7300412" cy="46259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Algerian" pitchFamily="82" charset="0"/>
                <a:cs typeface="Vijaya" pitchFamily="34" charset="0"/>
              </a:rPr>
              <a:t>What is E-Commerce..?</a:t>
            </a:r>
            <a:endParaRPr lang="en-GB" sz="5400" dirty="0">
              <a:latin typeface="Algerian" pitchFamily="82" charset="0"/>
              <a:cs typeface="Vijay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Commonly Known as Electronic Marketing.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It consists of selling and buying  goods and services over an electronic systems such as the internet and the other computer network.</a:t>
            </a:r>
          </a:p>
          <a:p>
            <a:pPr>
              <a:buNone/>
            </a:pPr>
            <a:endParaRPr lang="en-GB" dirty="0" smtClean="0">
              <a:latin typeface="Vijaya" pitchFamily="34" charset="0"/>
              <a:cs typeface="Vijaya" pitchFamily="34" charset="0"/>
            </a:endParaRPr>
          </a:p>
          <a:p>
            <a:pPr>
              <a:buNone/>
            </a:pPr>
            <a:r>
              <a:rPr lang="en-GB" b="1" u="sng" dirty="0" smtClean="0">
                <a:solidFill>
                  <a:schemeClr val="accent1"/>
                </a:solidFill>
                <a:latin typeface="Vijaya" pitchFamily="34" charset="0"/>
                <a:cs typeface="Vijaya" pitchFamily="34" charset="0"/>
              </a:rPr>
              <a:t>WHY USE E-COMMERCE: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Vijaya" pitchFamily="34" charset="0"/>
                <a:cs typeface="Vijaya" pitchFamily="34" charset="0"/>
              </a:rPr>
              <a:t>  Low entry cost.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Vijaya" pitchFamily="34" charset="0"/>
                <a:cs typeface="Vijaya" pitchFamily="34" charset="0"/>
              </a:rPr>
              <a:t>Reduce Transaction Cost.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Vijaya" pitchFamily="34" charset="0"/>
                <a:cs typeface="Vijaya" pitchFamily="34" charset="0"/>
              </a:rPr>
              <a:t>Access to the global market.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latin typeface="Vijaya" pitchFamily="34" charset="0"/>
                <a:cs typeface="Vijaya" pitchFamily="34" charset="0"/>
              </a:rPr>
              <a:t> Good market share can be captured.</a:t>
            </a:r>
          </a:p>
          <a:p>
            <a:pPr>
              <a:buNone/>
            </a:pPr>
            <a:endParaRPr lang="en-GB" dirty="0">
              <a:latin typeface="Vijaya" pitchFamily="34" charset="0"/>
              <a:cs typeface="Vijay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 smtClean="0">
                <a:latin typeface="Algerian" pitchFamily="82" charset="0"/>
                <a:cs typeface="Vijaya" pitchFamily="34" charset="0"/>
              </a:rPr>
              <a:t>Process of E-Commerce</a:t>
            </a:r>
            <a:endParaRPr lang="en-GB" sz="5400" dirty="0">
              <a:latin typeface="Algerian" pitchFamily="82" charset="0"/>
              <a:cs typeface="Vijaya" pitchFamily="34" charset="0"/>
            </a:endParaRPr>
          </a:p>
        </p:txBody>
      </p:sp>
      <p:pic>
        <p:nvPicPr>
          <p:cNvPr id="4" name="Content Placeholder 3" descr="ecommerce_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8208912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Algerian" pitchFamily="82" charset="0"/>
              </a:rPr>
              <a:t>FEATURES</a:t>
            </a:r>
            <a:endParaRPr lang="en-GB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Registration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Login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Categories of products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Searching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Add to cart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Make Payment</a:t>
            </a:r>
            <a:endParaRPr lang="en-GB" dirty="0">
              <a:latin typeface="Vijaya" pitchFamily="34" charset="0"/>
              <a:cs typeface="Vijay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Algerian" pitchFamily="82" charset="0"/>
              </a:rPr>
              <a:t>Specifications:</a:t>
            </a:r>
            <a:endParaRPr lang="en-GB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PHP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HTML, JavaScript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CSS, Bootstrap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Ajax</a:t>
            </a:r>
          </a:p>
          <a:p>
            <a:r>
              <a:rPr lang="en-GB" dirty="0" err="1" smtClean="0">
                <a:latin typeface="Vijaya" pitchFamily="34" charset="0"/>
                <a:cs typeface="Vijaya" pitchFamily="34" charset="0"/>
              </a:rPr>
              <a:t>MySql</a:t>
            </a:r>
            <a:endParaRPr lang="en-GB" dirty="0" smtClean="0">
              <a:latin typeface="Vijaya" pitchFamily="34" charset="0"/>
              <a:cs typeface="Vijay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Algerian" pitchFamily="82" charset="0"/>
                <a:cs typeface="Vijaya" pitchFamily="34" charset="0"/>
              </a:rPr>
              <a:t>Using Ajax…</a:t>
            </a:r>
            <a:endParaRPr lang="en-GB" sz="5400" dirty="0">
              <a:latin typeface="Algerian" pitchFamily="82" charset="0"/>
              <a:cs typeface="Vijay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As we know that AJAX and </a:t>
            </a:r>
            <a:r>
              <a:rPr lang="en-GB" dirty="0" err="1" smtClean="0">
                <a:latin typeface="Vijaya" pitchFamily="34" charset="0"/>
                <a:cs typeface="Vijaya" pitchFamily="34" charset="0"/>
              </a:rPr>
              <a:t>javascript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 can make a site quicker and more receptive to the client on the grounds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t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hat they make activity on a website page without stacking the whole page in the program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 smtClean="0">
                <a:latin typeface="Algerian" pitchFamily="82" charset="0"/>
                <a:cs typeface="Vijaya" pitchFamily="34" charset="0"/>
              </a:rPr>
              <a:t>Use of AJAX in E-Commerce</a:t>
            </a:r>
            <a:endParaRPr lang="en-GB" sz="4400" dirty="0">
              <a:latin typeface="Algerian" pitchFamily="82" charset="0"/>
              <a:cs typeface="Vijay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 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AJAX is as often as possible utilized for logging as a part of to records, enrolling with a site, looking through item postings, or adding an item to your shopping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cart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.</a:t>
            </a:r>
            <a:endParaRPr lang="en-GB" dirty="0" smtClean="0">
              <a:latin typeface="Vijaya" pitchFamily="34" charset="0"/>
              <a:cs typeface="Vijaya" pitchFamily="34" charset="0"/>
            </a:endParaRP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They can decrease the quantity of moves some individual needs to make or they can diminish the measure of disorder on the page by concealing a few bits of data unless they are asked for, abstaining from over-burdening your clients with an excessive amount of data without a moment's delay.</a:t>
            </a:r>
            <a:endParaRPr lang="en-GB" dirty="0">
              <a:latin typeface="Vijaya" pitchFamily="34" charset="0"/>
              <a:cs typeface="Vijay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Algerian" pitchFamily="82" charset="0"/>
              </a:rPr>
              <a:t>Continued</a:t>
            </a:r>
            <a:r>
              <a:rPr lang="en-GB" sz="5400" dirty="0" smtClean="0"/>
              <a:t>…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With the help of Ajax Shopping Cart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Extension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is powerfully overhauled as new things are added to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it.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This methodology would let clients keep searching and adding things to their carts without waiting after every snap for a full-page overhaul.</a:t>
            </a:r>
            <a:r>
              <a:rPr lang="en-GB" dirty="0" smtClean="0"/>
              <a:t> 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lgerian" pitchFamily="82" charset="0"/>
              </a:rPr>
              <a:t>BOOTSRAP AS FRAMEWORKS</a:t>
            </a:r>
            <a:endParaRPr lang="en-GB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Bootstrap is the most popular CSS</a:t>
            </a:r>
            <a:r>
              <a:rPr lang="en-GB" b="1" dirty="0" smtClean="0">
                <a:latin typeface="Vijaya" pitchFamily="34" charset="0"/>
                <a:cs typeface="Vijaya" pitchFamily="34" charset="0"/>
              </a:rPr>
              <a:t>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Framework for developing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responsive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and mobile-first websites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.</a:t>
            </a:r>
          </a:p>
          <a:p>
            <a:r>
              <a:rPr lang="en-GB" dirty="0" smtClean="0">
                <a:latin typeface="Vijaya" pitchFamily="34" charset="0"/>
                <a:cs typeface="Vijaya" pitchFamily="34" charset="0"/>
              </a:rPr>
              <a:t>It has also library for web designers to 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create UI design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 for ecommerce web sites. Quickly prototype with ready made blocks and </a:t>
            </a:r>
            <a:r>
              <a:rPr lang="en-GB" dirty="0" err="1" smtClean="0">
                <a:latin typeface="Vijaya" pitchFamily="34" charset="0"/>
                <a:cs typeface="Vijaya" pitchFamily="34" charset="0"/>
              </a:rPr>
              <a:t>plugins</a:t>
            </a:r>
            <a:r>
              <a:rPr lang="en-GB" dirty="0" smtClean="0">
                <a:latin typeface="Vijaya" pitchFamily="34" charset="0"/>
                <a:cs typeface="Vijaya" pitchFamily="34" charset="0"/>
              </a:rPr>
              <a:t>.</a:t>
            </a:r>
            <a:endParaRPr lang="en-GB" dirty="0" smtClean="0">
              <a:latin typeface="Vijaya" pitchFamily="34" charset="0"/>
              <a:cs typeface="Vijaya" pitchFamily="34" charset="0"/>
            </a:endParaRPr>
          </a:p>
          <a:p>
            <a:pPr>
              <a:buNone/>
            </a:pPr>
            <a:endParaRPr lang="en-GB" dirty="0" smtClean="0">
              <a:latin typeface="Vijaya" pitchFamily="34" charset="0"/>
              <a:cs typeface="Vijaya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3195</TotalTime>
  <Words>201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Presentation on E-Commerce  Online Shopping</vt:lpstr>
      <vt:lpstr>What is E-Commerce..?</vt:lpstr>
      <vt:lpstr>Process of E-Commerce</vt:lpstr>
      <vt:lpstr>FEATURES</vt:lpstr>
      <vt:lpstr>Specifications:</vt:lpstr>
      <vt:lpstr>Using Ajax…</vt:lpstr>
      <vt:lpstr>Use of AJAX in E-Commerce</vt:lpstr>
      <vt:lpstr>Continued…</vt:lpstr>
      <vt:lpstr>BOOTSRAP AS FRAMEWORKS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MSCYS</dc:creator>
  <cp:lastModifiedBy>MSCYS</cp:lastModifiedBy>
  <cp:revision>5</cp:revision>
  <dcterms:created xsi:type="dcterms:W3CDTF">2019-11-17T14:47:26Z</dcterms:created>
  <dcterms:modified xsi:type="dcterms:W3CDTF">2019-11-19T20:02:38Z</dcterms:modified>
</cp:coreProperties>
</file>