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87" r:id="rId4"/>
    <p:sldId id="261" r:id="rId5"/>
    <p:sldId id="258" r:id="rId6"/>
    <p:sldId id="262" r:id="rId7"/>
    <p:sldId id="259" r:id="rId8"/>
    <p:sldId id="264" r:id="rId9"/>
    <p:sldId id="279" r:id="rId10"/>
    <p:sldId id="274" r:id="rId11"/>
    <p:sldId id="275" r:id="rId12"/>
    <p:sldId id="284" r:id="rId13"/>
    <p:sldId id="280" r:id="rId14"/>
    <p:sldId id="265" r:id="rId15"/>
    <p:sldId id="277" r:id="rId16"/>
    <p:sldId id="266" r:id="rId17"/>
    <p:sldId id="281" r:id="rId18"/>
    <p:sldId id="282" r:id="rId19"/>
    <p:sldId id="267" r:id="rId20"/>
    <p:sldId id="283" r:id="rId21"/>
    <p:sldId id="263" r:id="rId22"/>
    <p:sldId id="260" r:id="rId23"/>
    <p:sldId id="268" r:id="rId24"/>
    <p:sldId id="269" r:id="rId25"/>
    <p:sldId id="270" r:id="rId26"/>
    <p:sldId id="272" r:id="rId27"/>
    <p:sldId id="271" r:id="rId28"/>
    <p:sldId id="273" r:id="rId29"/>
    <p:sldId id="286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5175" autoAdjust="0"/>
    <p:restoredTop sz="94660"/>
  </p:normalViewPr>
  <p:slideViewPr>
    <p:cSldViewPr snapToGrid="0">
      <p:cViewPr varScale="1">
        <p:scale>
          <a:sx n="34" d="100"/>
          <a:sy n="34" d="100"/>
        </p:scale>
        <p:origin x="53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C40BD-DF71-48B5-9F6E-F69B92E103E9}" type="datetimeFigureOut">
              <a:rPr lang="zh-CN" altLang="en-US" smtClean="0"/>
              <a:t>2021/1/25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8A5E6-EC5A-4163-A56D-66AD51AE08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6978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C40BD-DF71-48B5-9F6E-F69B92E103E9}" type="datetimeFigureOut">
              <a:rPr lang="zh-CN" altLang="en-US" smtClean="0"/>
              <a:t>2021/1/25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8A5E6-EC5A-4163-A56D-66AD51AE08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9506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C40BD-DF71-48B5-9F6E-F69B92E103E9}" type="datetimeFigureOut">
              <a:rPr lang="zh-CN" altLang="en-US" smtClean="0"/>
              <a:t>2021/1/25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8A5E6-EC5A-4163-A56D-66AD51AE08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3747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C40BD-DF71-48B5-9F6E-F69B92E103E9}" type="datetimeFigureOut">
              <a:rPr lang="zh-CN" altLang="en-US" smtClean="0"/>
              <a:t>2021/1/25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8A5E6-EC5A-4163-A56D-66AD51AE08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7442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C40BD-DF71-48B5-9F6E-F69B92E103E9}" type="datetimeFigureOut">
              <a:rPr lang="zh-CN" altLang="en-US" smtClean="0"/>
              <a:t>2021/1/25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8A5E6-EC5A-4163-A56D-66AD51AE08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6103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C40BD-DF71-48B5-9F6E-F69B92E103E9}" type="datetimeFigureOut">
              <a:rPr lang="zh-CN" altLang="en-US" smtClean="0"/>
              <a:t>2021/1/25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8A5E6-EC5A-4163-A56D-66AD51AE08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1670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C40BD-DF71-48B5-9F6E-F69B92E103E9}" type="datetimeFigureOut">
              <a:rPr lang="zh-CN" altLang="en-US" smtClean="0"/>
              <a:t>2021/1/25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8A5E6-EC5A-4163-A56D-66AD51AE08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7526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C40BD-DF71-48B5-9F6E-F69B92E103E9}" type="datetimeFigureOut">
              <a:rPr lang="zh-CN" altLang="en-US" smtClean="0"/>
              <a:t>2021/1/25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8A5E6-EC5A-4163-A56D-66AD51AE08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6568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C40BD-DF71-48B5-9F6E-F69B92E103E9}" type="datetimeFigureOut">
              <a:rPr lang="zh-CN" altLang="en-US" smtClean="0"/>
              <a:t>2021/1/25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8A5E6-EC5A-4163-A56D-66AD51AE08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8859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C40BD-DF71-48B5-9F6E-F69B92E103E9}" type="datetimeFigureOut">
              <a:rPr lang="zh-CN" altLang="en-US" smtClean="0"/>
              <a:t>2021/1/25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8A5E6-EC5A-4163-A56D-66AD51AE08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2928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C40BD-DF71-48B5-9F6E-F69B92E103E9}" type="datetimeFigureOut">
              <a:rPr lang="zh-CN" altLang="en-US" smtClean="0"/>
              <a:t>2021/1/25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8A5E6-EC5A-4163-A56D-66AD51AE08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5170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FC40BD-DF71-48B5-9F6E-F69B92E103E9}" type="datetimeFigureOut">
              <a:rPr lang="zh-CN" altLang="en-US" smtClean="0"/>
              <a:t>2021/1/25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8A5E6-EC5A-4163-A56D-66AD51AE08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0443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6A5807-AB6E-4F45-99F4-9C05A7BD8C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Fabric Network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240D2E8-A3E2-4A89-93CD-87AA0E589C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Runtime Architecture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DE05D63-8C13-41AF-B0CA-9F004DAE79A7}"/>
              </a:ext>
            </a:extLst>
          </p:cNvPr>
          <p:cNvSpPr txBox="1"/>
          <p:nvPr/>
        </p:nvSpPr>
        <p:spPr>
          <a:xfrm>
            <a:off x="9869864" y="5707356"/>
            <a:ext cx="176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2020.12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6973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E53C8E-1407-48C7-BC53-331B3B3C2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Peer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9EC2D7-6463-4A6F-90EE-399D9456D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Chain Code</a:t>
            </a:r>
          </a:p>
        </p:txBody>
      </p:sp>
    </p:spTree>
    <p:extLst>
      <p:ext uri="{BB962C8B-B14F-4D97-AF65-F5344CB8AC3E}">
        <p14:creationId xmlns:p14="http://schemas.microsoft.com/office/powerpoint/2010/main" val="35718621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E53C8E-1407-48C7-BC53-331B3B3C2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Peer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9EC2D7-6463-4A6F-90EE-399D9456D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Ledger</a:t>
            </a:r>
          </a:p>
          <a:p>
            <a:pPr lvl="1"/>
            <a:r>
              <a:rPr lang="en-US" altLang="zh-CN" dirty="0"/>
              <a:t>Blockchain</a:t>
            </a:r>
          </a:p>
          <a:p>
            <a:pPr lvl="1"/>
            <a:r>
              <a:rPr lang="en-US" altLang="zh-CN" dirty="0"/>
              <a:t>World State DB</a:t>
            </a:r>
          </a:p>
        </p:txBody>
      </p:sp>
    </p:spTree>
    <p:extLst>
      <p:ext uri="{BB962C8B-B14F-4D97-AF65-F5344CB8AC3E}">
        <p14:creationId xmlns:p14="http://schemas.microsoft.com/office/powerpoint/2010/main" val="3171075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E53C8E-1407-48C7-BC53-331B3B3C2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Peer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9EC2D7-6463-4A6F-90EE-399D9456D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Ledger</a:t>
            </a:r>
          </a:p>
          <a:p>
            <a:pPr lvl="1"/>
            <a:r>
              <a:rPr lang="en-US" altLang="zh-CN" dirty="0"/>
              <a:t>Private Data</a:t>
            </a:r>
          </a:p>
          <a:p>
            <a:pPr lvl="2"/>
            <a:r>
              <a:rPr lang="en-US" altLang="zh-CN" dirty="0"/>
              <a:t>Private Block</a:t>
            </a:r>
          </a:p>
          <a:p>
            <a:pPr lvl="2"/>
            <a:r>
              <a:rPr lang="en-US" altLang="zh-CN" dirty="0"/>
              <a:t>Private DB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94088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E53C8E-1407-48C7-BC53-331B3B3C2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Peer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9EC2D7-6463-4A6F-90EE-399D9456D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Gossip Protocol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21796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E53C8E-1407-48C7-BC53-331B3B3C2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en-US" altLang="zh-CN" dirty="0" err="1"/>
              <a:t>Orderer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9EC2D7-6463-4A6F-90EE-399D9456D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【】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41253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E53C8E-1407-48C7-BC53-331B3B3C2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en-US" altLang="zh-CN" dirty="0" err="1"/>
              <a:t>Orderer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9EC2D7-6463-4A6F-90EE-399D9456D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Order Proxy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23094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E53C8E-1407-48C7-BC53-331B3B3C2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CA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9EC2D7-6463-4A6F-90EE-399D9456D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CA Server</a:t>
            </a:r>
          </a:p>
          <a:p>
            <a:pPr lvl="1"/>
            <a:r>
              <a:rPr lang="en-US" altLang="zh-CN" dirty="0"/>
              <a:t>Root CA</a:t>
            </a:r>
          </a:p>
          <a:p>
            <a:pPr lvl="1"/>
            <a:r>
              <a:rPr lang="en-US" altLang="zh-CN" dirty="0"/>
              <a:t>Intermediate CA</a:t>
            </a:r>
          </a:p>
        </p:txBody>
      </p:sp>
    </p:spTree>
    <p:extLst>
      <p:ext uri="{BB962C8B-B14F-4D97-AF65-F5344CB8AC3E}">
        <p14:creationId xmlns:p14="http://schemas.microsoft.com/office/powerpoint/2010/main" val="36490703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E53C8E-1407-48C7-BC53-331B3B3C2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CA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9EC2D7-6463-4A6F-90EE-399D9456D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CA Client</a:t>
            </a:r>
          </a:p>
        </p:txBody>
      </p:sp>
    </p:spTree>
    <p:extLst>
      <p:ext uri="{BB962C8B-B14F-4D97-AF65-F5344CB8AC3E}">
        <p14:creationId xmlns:p14="http://schemas.microsoft.com/office/powerpoint/2010/main" val="2070234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E53C8E-1407-48C7-BC53-331B3B3C2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CA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9EC2D7-6463-4A6F-90EE-399D9456D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MSP</a:t>
            </a:r>
          </a:p>
        </p:txBody>
      </p:sp>
    </p:spTree>
    <p:extLst>
      <p:ext uri="{BB962C8B-B14F-4D97-AF65-F5344CB8AC3E}">
        <p14:creationId xmlns:p14="http://schemas.microsoft.com/office/powerpoint/2010/main" val="1478098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E53C8E-1407-48C7-BC53-331B3B3C2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Client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9EC2D7-6463-4A6F-90EE-399D9456D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Application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2436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FCDE6B-7737-486C-9FD6-45EB60958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BDFA4D-BDFA-44D4-AFC0-D9158C90C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Architecture Overview </a:t>
            </a:r>
          </a:p>
          <a:p>
            <a:r>
              <a:rPr lang="en-US" altLang="zh-CN" dirty="0"/>
              <a:t>Roles</a:t>
            </a:r>
          </a:p>
          <a:p>
            <a:r>
              <a:rPr lang="en-US" altLang="zh-CN" dirty="0"/>
              <a:t>Relationship</a:t>
            </a:r>
          </a:p>
          <a:p>
            <a:r>
              <a:rPr lang="en-US" altLang="zh-CN" dirty="0"/>
              <a:t>Conclusion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67121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E53C8E-1407-48C7-BC53-331B3B3C2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Client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9EC2D7-6463-4A6F-90EE-399D9456D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SDK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94070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6A5807-AB6E-4F45-99F4-9C05A7BD8C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0173" y="2910526"/>
            <a:ext cx="10991654" cy="1036948"/>
          </a:xfrm>
        </p:spPr>
        <p:txBody>
          <a:bodyPr>
            <a:normAutofit/>
          </a:bodyPr>
          <a:lstStyle/>
          <a:p>
            <a:r>
              <a:rPr lang="en-US" altLang="zh-CN" dirty="0"/>
              <a:t>Part 3: Relationship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82991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8E5749-3309-40D0-9D48-3E5BAA273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Relationship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E7B45D-BB17-4BDE-B867-C42ADECCD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Channel</a:t>
            </a:r>
          </a:p>
          <a:p>
            <a:r>
              <a:rPr lang="en-US" altLang="zh-CN" dirty="0"/>
              <a:t>Organization</a:t>
            </a:r>
          </a:p>
          <a:p>
            <a:r>
              <a:rPr lang="en-US" altLang="zh-CN" dirty="0"/>
              <a:t>Cluster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72949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5BD595-6FDE-4046-9128-0F88029BE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Channel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75FF4A2-9E35-4017-AFA8-93ADFE5E4A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" t="3406" r="563" b="2502"/>
          <a:stretch/>
        </p:blipFill>
        <p:spPr>
          <a:xfrm>
            <a:off x="1393696" y="1300899"/>
            <a:ext cx="9404607" cy="5389398"/>
          </a:xfrm>
        </p:spPr>
      </p:pic>
    </p:spTree>
    <p:extLst>
      <p:ext uri="{BB962C8B-B14F-4D97-AF65-F5344CB8AC3E}">
        <p14:creationId xmlns:p14="http://schemas.microsoft.com/office/powerpoint/2010/main" val="40845073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5BD595-6FDE-4046-9128-0F88029BE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Organization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588D8C-DB9F-475A-AF72-093F98B6F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7449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5BD595-6FDE-4046-9128-0F88029BE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Cluster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588D8C-DB9F-475A-AF72-093F98B6F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54295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37F4608-D9ED-4B8B-8A43-F2D75B6C9E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03074"/>
            <a:ext cx="10988346" cy="5851852"/>
          </a:xfrm>
        </p:spPr>
      </p:pic>
    </p:spTree>
    <p:extLst>
      <p:ext uri="{BB962C8B-B14F-4D97-AF65-F5344CB8AC3E}">
        <p14:creationId xmlns:p14="http://schemas.microsoft.com/office/powerpoint/2010/main" val="8109702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6A5807-AB6E-4F45-99F4-9C05A7BD8C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0173" y="2910526"/>
            <a:ext cx="10991654" cy="1036948"/>
          </a:xfrm>
        </p:spPr>
        <p:txBody>
          <a:bodyPr>
            <a:normAutofit/>
          </a:bodyPr>
          <a:lstStyle/>
          <a:p>
            <a:r>
              <a:rPr lang="en-US" altLang="zh-CN" dirty="0"/>
              <a:t>Part 4: Conclusion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39670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7A440B-0107-47E9-B9B0-FBE8FC629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9A45B3-732F-4A23-9448-263E08E0F2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73996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6A5807-AB6E-4F45-99F4-9C05A7BD8C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0173" y="2910526"/>
            <a:ext cx="10991654" cy="1036948"/>
          </a:xfrm>
        </p:spPr>
        <p:txBody>
          <a:bodyPr>
            <a:normAutofit/>
          </a:bodyPr>
          <a:lstStyle/>
          <a:p>
            <a:r>
              <a:rPr lang="en-US" altLang="zh-CN" dirty="0"/>
              <a:t>Thank you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5718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944CD4-1B6A-433B-B6E6-D095AF38B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Learning Advices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BF0078-5C63-4251-B3FA-67849BB3E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内容冗杂</a:t>
            </a:r>
            <a:endParaRPr lang="en-US" altLang="zh-CN" dirty="0"/>
          </a:p>
          <a:p>
            <a:r>
              <a:rPr lang="zh-CN" altLang="en-US" dirty="0"/>
              <a:t>难度颇高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/>
              <a:t>思路清晰（图）</a:t>
            </a:r>
            <a:endParaRPr lang="en-US" altLang="zh-CN" dirty="0"/>
          </a:p>
          <a:p>
            <a:r>
              <a:rPr lang="zh-CN" altLang="en-US" dirty="0"/>
              <a:t>懂得取舍</a:t>
            </a:r>
            <a:endParaRPr lang="en-US" altLang="zh-CN" dirty="0"/>
          </a:p>
          <a:p>
            <a:r>
              <a:rPr lang="zh-CN" altLang="en-US" dirty="0"/>
              <a:t>优先实践</a:t>
            </a:r>
          </a:p>
        </p:txBody>
      </p:sp>
    </p:spTree>
    <p:extLst>
      <p:ext uri="{BB962C8B-B14F-4D97-AF65-F5344CB8AC3E}">
        <p14:creationId xmlns:p14="http://schemas.microsoft.com/office/powerpoint/2010/main" val="329322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6A5807-AB6E-4F45-99F4-9C05A7BD8C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0173" y="2910526"/>
            <a:ext cx="10991654" cy="1036948"/>
          </a:xfrm>
        </p:spPr>
        <p:txBody>
          <a:bodyPr>
            <a:normAutofit/>
          </a:bodyPr>
          <a:lstStyle/>
          <a:p>
            <a:r>
              <a:rPr lang="en-US" altLang="zh-CN" dirty="0"/>
              <a:t>Part 1: Architecture Overview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7047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D63851-8323-4655-8ADD-2783BF349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Architecture Overview</a:t>
            </a:r>
            <a:endParaRPr lang="zh-CN" altLang="en-US" dirty="0"/>
          </a:p>
        </p:txBody>
      </p:sp>
      <p:pic>
        <p:nvPicPr>
          <p:cNvPr id="13" name="内容占位符 12">
            <a:extLst>
              <a:ext uri="{FF2B5EF4-FFF2-40B4-BE49-F238E27FC236}">
                <a16:creationId xmlns:a16="http://schemas.microsoft.com/office/drawing/2014/main" id="{97FD9E43-52ED-4C95-AAF6-431BBA0F37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1062082" y="1329178"/>
            <a:ext cx="10385985" cy="5316309"/>
          </a:xfrm>
        </p:spPr>
      </p:pic>
    </p:spTree>
    <p:extLst>
      <p:ext uri="{BB962C8B-B14F-4D97-AF65-F5344CB8AC3E}">
        <p14:creationId xmlns:p14="http://schemas.microsoft.com/office/powerpoint/2010/main" val="884837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6A5807-AB6E-4F45-99F4-9C05A7BD8C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0173" y="2910526"/>
            <a:ext cx="10991654" cy="1036948"/>
          </a:xfrm>
        </p:spPr>
        <p:txBody>
          <a:bodyPr>
            <a:normAutofit/>
          </a:bodyPr>
          <a:lstStyle/>
          <a:p>
            <a:r>
              <a:rPr lang="en-US" altLang="zh-CN" dirty="0"/>
              <a:t>Part 2: Roles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1143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E0BEEC-56C0-4E11-A9AA-06CF97929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Roles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C224A1-EDDC-4BA9-A214-FDD0A5B4D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Peer</a:t>
            </a:r>
          </a:p>
          <a:p>
            <a:r>
              <a:rPr lang="en-US" altLang="zh-CN" dirty="0" err="1"/>
              <a:t>Orderer</a:t>
            </a:r>
            <a:endParaRPr lang="en-US" altLang="zh-CN" dirty="0"/>
          </a:p>
          <a:p>
            <a:r>
              <a:rPr lang="en-US" altLang="zh-CN" dirty="0"/>
              <a:t>CA</a:t>
            </a:r>
          </a:p>
          <a:p>
            <a:r>
              <a:rPr lang="en-US" altLang="zh-CN" dirty="0"/>
              <a:t>Client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2952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E53C8E-1407-48C7-BC53-331B3B3C2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Peer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9EC2D7-6463-4A6F-90EE-399D9456D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Committer</a:t>
            </a:r>
          </a:p>
          <a:p>
            <a:r>
              <a:rPr lang="en-US" altLang="zh-CN" dirty="0"/>
              <a:t>Endorser</a:t>
            </a:r>
          </a:p>
          <a:p>
            <a:r>
              <a:rPr lang="en-US" altLang="zh-CN" dirty="0"/>
              <a:t>Anchor</a:t>
            </a:r>
          </a:p>
          <a:p>
            <a:r>
              <a:rPr lang="en-US" altLang="zh-CN" dirty="0"/>
              <a:t>Leader</a:t>
            </a:r>
          </a:p>
        </p:txBody>
      </p:sp>
    </p:spTree>
    <p:extLst>
      <p:ext uri="{BB962C8B-B14F-4D97-AF65-F5344CB8AC3E}">
        <p14:creationId xmlns:p14="http://schemas.microsoft.com/office/powerpoint/2010/main" val="3119354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E53C8E-1407-48C7-BC53-331B3B3C2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Peer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9EC2D7-6463-4A6F-90EE-399D9456D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Endorser Proxy:</a:t>
            </a:r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r>
              <a:rPr lang="en-US" altLang="zh-CN" i="1" dirty="0"/>
              <a:t>P = {AND(P1, P2), OR(P1, P2), </a:t>
            </a:r>
            <a:r>
              <a:rPr lang="en-US" altLang="zh-CN" i="1" dirty="0" err="1"/>
              <a:t>OutOf</a:t>
            </a:r>
            <a:r>
              <a:rPr lang="en-US" altLang="zh-CN" i="1" dirty="0"/>
              <a:t>(m, P1, P2, ..., </a:t>
            </a:r>
            <a:r>
              <a:rPr lang="en-US" altLang="zh-CN" i="1" dirty="0" err="1"/>
              <a:t>Pn</a:t>
            </a:r>
            <a:r>
              <a:rPr lang="en-US" altLang="zh-CN" i="1" dirty="0"/>
              <a:t>),</a:t>
            </a:r>
            <a:r>
              <a:rPr lang="zh-CN" altLang="en-US" i="1" dirty="0"/>
              <a:t> </a:t>
            </a:r>
            <a:r>
              <a:rPr lang="en-US" altLang="zh-CN" i="1" dirty="0"/>
              <a:t>m &lt;= n}</a:t>
            </a:r>
          </a:p>
          <a:p>
            <a:pPr marL="457200" lvl="1" indent="0">
              <a:buNone/>
            </a:pPr>
            <a:endParaRPr lang="en-US" altLang="zh-CN" i="1" dirty="0"/>
          </a:p>
          <a:p>
            <a:pPr marL="457200" lvl="1" indent="0">
              <a:buNone/>
            </a:pPr>
            <a:r>
              <a:rPr lang="en-US" altLang="zh-CN" dirty="0"/>
              <a:t>【</a:t>
            </a:r>
            <a:r>
              <a:rPr lang="zh-CN" altLang="en-US" dirty="0"/>
              <a:t>策略实例</a:t>
            </a:r>
            <a:r>
              <a:rPr lang="en-US" altLang="zh-CN" dirty="0"/>
              <a:t>】</a:t>
            </a:r>
          </a:p>
        </p:txBody>
      </p:sp>
    </p:spTree>
    <p:extLst>
      <p:ext uri="{BB962C8B-B14F-4D97-AF65-F5344CB8AC3E}">
        <p14:creationId xmlns:p14="http://schemas.microsoft.com/office/powerpoint/2010/main" val="1267457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316</TotalTime>
  <Words>176</Words>
  <Application>Microsoft Office PowerPoint</Application>
  <PresentationFormat>宽屏</PresentationFormat>
  <Paragraphs>75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Office Theme</vt:lpstr>
      <vt:lpstr>Fabric Network</vt:lpstr>
      <vt:lpstr>Content</vt:lpstr>
      <vt:lpstr>Learning Advices</vt:lpstr>
      <vt:lpstr>Part 1: Architecture Overview</vt:lpstr>
      <vt:lpstr>Architecture Overview</vt:lpstr>
      <vt:lpstr>Part 2: Roles</vt:lpstr>
      <vt:lpstr>Roles</vt:lpstr>
      <vt:lpstr>1. Peer</vt:lpstr>
      <vt:lpstr>1. Peer</vt:lpstr>
      <vt:lpstr>1. Peer</vt:lpstr>
      <vt:lpstr>1. Peer</vt:lpstr>
      <vt:lpstr>1. Peer</vt:lpstr>
      <vt:lpstr>1. Peer</vt:lpstr>
      <vt:lpstr>2. Orderer</vt:lpstr>
      <vt:lpstr>2. Orderer</vt:lpstr>
      <vt:lpstr>3. CA</vt:lpstr>
      <vt:lpstr>3. CA</vt:lpstr>
      <vt:lpstr>3. CA</vt:lpstr>
      <vt:lpstr>4. Client</vt:lpstr>
      <vt:lpstr>4. Client</vt:lpstr>
      <vt:lpstr>Part 3: Relationship</vt:lpstr>
      <vt:lpstr>Relationship</vt:lpstr>
      <vt:lpstr>1. Channel</vt:lpstr>
      <vt:lpstr>2. Organization</vt:lpstr>
      <vt:lpstr>3. Cluster</vt:lpstr>
      <vt:lpstr>PowerPoint 演示文稿</vt:lpstr>
      <vt:lpstr>Part 4: Conclusion</vt:lpstr>
      <vt:lpstr>PowerPoint 演示文稿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Fabric Network</dc:title>
  <dc:creator>Zhang JianHui</dc:creator>
  <cp:lastModifiedBy>thefreer</cp:lastModifiedBy>
  <cp:revision>117</cp:revision>
  <dcterms:created xsi:type="dcterms:W3CDTF">2020-12-26T09:01:36Z</dcterms:created>
  <dcterms:modified xsi:type="dcterms:W3CDTF">2021-01-25T14:57:12Z</dcterms:modified>
</cp:coreProperties>
</file>