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7" r:id="rId4"/>
    <p:sldId id="261" r:id="rId5"/>
    <p:sldId id="258" r:id="rId6"/>
    <p:sldId id="262" r:id="rId7"/>
    <p:sldId id="259" r:id="rId8"/>
    <p:sldId id="264" r:id="rId9"/>
    <p:sldId id="279" r:id="rId10"/>
    <p:sldId id="275" r:id="rId11"/>
    <p:sldId id="288" r:id="rId12"/>
    <p:sldId id="265" r:id="rId13"/>
    <p:sldId id="277" r:id="rId14"/>
    <p:sldId id="266" r:id="rId15"/>
    <p:sldId id="267" r:id="rId16"/>
    <p:sldId id="263" r:id="rId17"/>
    <p:sldId id="260" r:id="rId18"/>
    <p:sldId id="268" r:id="rId19"/>
    <p:sldId id="269" r:id="rId20"/>
    <p:sldId id="270" r:id="rId21"/>
    <p:sldId id="272" r:id="rId22"/>
    <p:sldId id="271" r:id="rId23"/>
    <p:sldId id="28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32" autoAdjust="0"/>
    <p:restoredTop sz="94660"/>
  </p:normalViewPr>
  <p:slideViewPr>
    <p:cSldViewPr snapToGrid="0">
      <p:cViewPr varScale="1">
        <p:scale>
          <a:sx n="81" d="100"/>
          <a:sy n="81" d="100"/>
        </p:scale>
        <p:origin x="2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B21DE9-774C-42CB-898D-90F8C767BE4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B4BD394-0CB5-42A8-8795-6007BD68BD5E}">
      <dgm:prSet phldrT="[文本]"/>
      <dgm:spPr/>
      <dgm:t>
        <a:bodyPr/>
        <a:lstStyle/>
        <a:p>
          <a:r>
            <a:rPr lang="zh-CN" altLang="en-US" b="0" i="0"/>
            <a:t>架构</a:t>
          </a:r>
          <a:endParaRPr lang="zh-CN" altLang="en-US" dirty="0"/>
        </a:p>
      </dgm:t>
    </dgm:pt>
    <dgm:pt modelId="{79559B38-27D2-4A15-9C81-BF9511EA025F}" type="parTrans" cxnId="{F2A68293-CEE3-416B-A554-12AFA16B881A}">
      <dgm:prSet/>
      <dgm:spPr/>
      <dgm:t>
        <a:bodyPr/>
        <a:lstStyle/>
        <a:p>
          <a:endParaRPr lang="zh-CN" altLang="en-US"/>
        </a:p>
      </dgm:t>
    </dgm:pt>
    <dgm:pt modelId="{5122A951-C8A8-4FD5-BB80-2C286853F360}" type="sibTrans" cxnId="{F2A68293-CEE3-416B-A554-12AFA16B881A}">
      <dgm:prSet/>
      <dgm:spPr/>
      <dgm:t>
        <a:bodyPr/>
        <a:lstStyle/>
        <a:p>
          <a:endParaRPr lang="zh-CN" altLang="en-US"/>
        </a:p>
      </dgm:t>
    </dgm:pt>
    <dgm:pt modelId="{AC9116F4-F1AF-4688-BD8B-4E5615C6C76C}">
      <dgm:prSet phldrT="[文本]"/>
      <dgm:spPr/>
      <dgm:t>
        <a:bodyPr/>
        <a:lstStyle/>
        <a:p>
          <a:r>
            <a:rPr lang="zh-CN" altLang="en-US" b="0" i="0" dirty="0"/>
            <a:t>角色</a:t>
          </a:r>
          <a:endParaRPr lang="zh-CN" altLang="en-US" dirty="0"/>
        </a:p>
      </dgm:t>
    </dgm:pt>
    <dgm:pt modelId="{149EE4E4-AB9A-4585-B7CD-1D5DE0762BF5}" type="parTrans" cxnId="{AB85F143-A950-47AE-9DCA-EA75205289DF}">
      <dgm:prSet/>
      <dgm:spPr/>
      <dgm:t>
        <a:bodyPr/>
        <a:lstStyle/>
        <a:p>
          <a:endParaRPr lang="zh-CN" altLang="en-US"/>
        </a:p>
      </dgm:t>
    </dgm:pt>
    <dgm:pt modelId="{382F1009-0FEF-47B6-B473-E692F9E7672C}" type="sibTrans" cxnId="{AB85F143-A950-47AE-9DCA-EA75205289DF}">
      <dgm:prSet/>
      <dgm:spPr/>
      <dgm:t>
        <a:bodyPr/>
        <a:lstStyle/>
        <a:p>
          <a:endParaRPr lang="zh-CN" altLang="en-US"/>
        </a:p>
      </dgm:t>
    </dgm:pt>
    <dgm:pt modelId="{1DA46DA6-176B-4941-B9BE-42E0CF3C8304}">
      <dgm:prSet phldrT="[文本]"/>
      <dgm:spPr/>
      <dgm:t>
        <a:bodyPr/>
        <a:lstStyle/>
        <a:p>
          <a:r>
            <a:rPr lang="zh-CN" altLang="en-US" b="0" i="0" dirty="0"/>
            <a:t>角色之间的关系</a:t>
          </a:r>
          <a:endParaRPr lang="zh-CN" altLang="en-US" dirty="0"/>
        </a:p>
      </dgm:t>
    </dgm:pt>
    <dgm:pt modelId="{D1339E8E-78F7-4DF6-B961-11E444A1B00E}" type="parTrans" cxnId="{0BED3EB5-E8E4-4281-97BB-A889B1982C58}">
      <dgm:prSet/>
      <dgm:spPr/>
      <dgm:t>
        <a:bodyPr/>
        <a:lstStyle/>
        <a:p>
          <a:endParaRPr lang="zh-CN" altLang="en-US"/>
        </a:p>
      </dgm:t>
    </dgm:pt>
    <dgm:pt modelId="{DB247524-E12A-488D-AB48-895EE387E391}" type="sibTrans" cxnId="{0BED3EB5-E8E4-4281-97BB-A889B1982C58}">
      <dgm:prSet/>
      <dgm:spPr/>
      <dgm:t>
        <a:bodyPr/>
        <a:lstStyle/>
        <a:p>
          <a:endParaRPr lang="zh-CN" altLang="en-US"/>
        </a:p>
      </dgm:t>
    </dgm:pt>
    <dgm:pt modelId="{5F91D832-77D5-495A-8DBA-C24B84DB0E90}">
      <dgm:prSet phldrT="[文本]"/>
      <dgm:spPr/>
      <dgm:t>
        <a:bodyPr/>
        <a:lstStyle/>
        <a:p>
          <a:r>
            <a:rPr lang="zh-CN" altLang="en-US" b="0" i="0" dirty="0"/>
            <a:t>角色承担的职责</a:t>
          </a:r>
          <a:endParaRPr lang="zh-CN" altLang="en-US" dirty="0"/>
        </a:p>
      </dgm:t>
    </dgm:pt>
    <dgm:pt modelId="{4C07B90E-1FD3-49BE-BF1A-9D163209D752}" type="parTrans" cxnId="{33025A3B-F8D0-4297-9748-9378E675F4BB}">
      <dgm:prSet/>
      <dgm:spPr/>
      <dgm:t>
        <a:bodyPr/>
        <a:lstStyle/>
        <a:p>
          <a:endParaRPr lang="zh-CN" altLang="en-US"/>
        </a:p>
      </dgm:t>
    </dgm:pt>
    <dgm:pt modelId="{FA9F8B1B-12A5-45F6-AC65-2ABB71311779}" type="sibTrans" cxnId="{33025A3B-F8D0-4297-9748-9378E675F4BB}">
      <dgm:prSet/>
      <dgm:spPr/>
      <dgm:t>
        <a:bodyPr/>
        <a:lstStyle/>
        <a:p>
          <a:endParaRPr lang="zh-CN" altLang="en-US"/>
        </a:p>
      </dgm:t>
    </dgm:pt>
    <dgm:pt modelId="{82223557-FAA4-436F-9182-26C50426D982}">
      <dgm:prSet phldrT="[文本]"/>
      <dgm:spPr/>
      <dgm:t>
        <a:bodyPr/>
        <a:lstStyle/>
        <a:p>
          <a:r>
            <a:rPr lang="zh-CN" altLang="en-US" b="0" i="0" dirty="0"/>
            <a:t>履行职责时触发的事件</a:t>
          </a:r>
          <a:endParaRPr lang="zh-CN" altLang="en-US" dirty="0"/>
        </a:p>
      </dgm:t>
    </dgm:pt>
    <dgm:pt modelId="{6229BFE3-536D-4E82-9A39-B45D3978F113}" type="parTrans" cxnId="{915E1415-A019-4F86-899F-5E4017ADFF10}">
      <dgm:prSet/>
      <dgm:spPr/>
      <dgm:t>
        <a:bodyPr/>
        <a:lstStyle/>
        <a:p>
          <a:endParaRPr lang="zh-CN" altLang="en-US"/>
        </a:p>
      </dgm:t>
    </dgm:pt>
    <dgm:pt modelId="{42EA4005-D761-4576-AEE1-C7927D0BCDBB}" type="sibTrans" cxnId="{915E1415-A019-4F86-899F-5E4017ADFF10}">
      <dgm:prSet/>
      <dgm:spPr/>
      <dgm:t>
        <a:bodyPr/>
        <a:lstStyle/>
        <a:p>
          <a:endParaRPr lang="zh-CN" altLang="en-US"/>
        </a:p>
      </dgm:t>
    </dgm:pt>
    <dgm:pt modelId="{1C598AF1-A120-4D6B-90DF-73E7FCE83F81}" type="pres">
      <dgm:prSet presAssocID="{F7B21DE9-774C-42CB-898D-90F8C767BE4A}" presName="Name0" presStyleCnt="0">
        <dgm:presLayoutVars>
          <dgm:dir/>
          <dgm:animLvl val="lvl"/>
          <dgm:resizeHandles val="exact"/>
        </dgm:presLayoutVars>
      </dgm:prSet>
      <dgm:spPr/>
    </dgm:pt>
    <dgm:pt modelId="{3C89A16F-C64F-4749-9D03-94121214DD6E}" type="pres">
      <dgm:prSet presAssocID="{7B4BD394-0CB5-42A8-8795-6007BD68BD5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37236517-F9F9-4113-BA6C-A87EB9872F3E}" type="pres">
      <dgm:prSet presAssocID="{5122A951-C8A8-4FD5-BB80-2C286853F360}" presName="parTxOnlySpace" presStyleCnt="0"/>
      <dgm:spPr/>
    </dgm:pt>
    <dgm:pt modelId="{EF98CF2F-3649-43EC-B900-73667C58B788}" type="pres">
      <dgm:prSet presAssocID="{AC9116F4-F1AF-4688-BD8B-4E5615C6C76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38940CD-12CC-46D3-91C1-62E962B9934C}" type="pres">
      <dgm:prSet presAssocID="{382F1009-0FEF-47B6-B473-E692F9E7672C}" presName="parTxOnlySpace" presStyleCnt="0"/>
      <dgm:spPr/>
    </dgm:pt>
    <dgm:pt modelId="{212A8098-6820-478B-9507-9B6EE763A8F7}" type="pres">
      <dgm:prSet presAssocID="{1DA46DA6-176B-4941-B9BE-42E0CF3C830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73DE2D1-B286-444D-84FD-210A4FF52B46}" type="pres">
      <dgm:prSet presAssocID="{DB247524-E12A-488D-AB48-895EE387E391}" presName="parTxOnlySpace" presStyleCnt="0"/>
      <dgm:spPr/>
    </dgm:pt>
    <dgm:pt modelId="{92BAE13D-6371-45CC-9B0A-2D246E4FCD93}" type="pres">
      <dgm:prSet presAssocID="{5F91D832-77D5-495A-8DBA-C24B84DB0E90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CFE76E81-665E-44C8-BC76-0E74CC8C6933}" type="pres">
      <dgm:prSet presAssocID="{FA9F8B1B-12A5-45F6-AC65-2ABB71311779}" presName="parTxOnlySpace" presStyleCnt="0"/>
      <dgm:spPr/>
    </dgm:pt>
    <dgm:pt modelId="{F4C1C4F5-3C33-42C1-B008-8EBF2A4DF664}" type="pres">
      <dgm:prSet presAssocID="{82223557-FAA4-436F-9182-26C50426D98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15E1415-A019-4F86-899F-5E4017ADFF10}" srcId="{F7B21DE9-774C-42CB-898D-90F8C767BE4A}" destId="{82223557-FAA4-436F-9182-26C50426D982}" srcOrd="4" destOrd="0" parTransId="{6229BFE3-536D-4E82-9A39-B45D3978F113}" sibTransId="{42EA4005-D761-4576-AEE1-C7927D0BCDBB}"/>
    <dgm:cxn modelId="{3DF7A021-8EA7-4F74-A313-56E5C2191118}" type="presOf" srcId="{7B4BD394-0CB5-42A8-8795-6007BD68BD5E}" destId="{3C89A16F-C64F-4749-9D03-94121214DD6E}" srcOrd="0" destOrd="0" presId="urn:microsoft.com/office/officeart/2005/8/layout/chevron1"/>
    <dgm:cxn modelId="{71C9A325-C896-4D65-999C-4490D147FE22}" type="presOf" srcId="{AC9116F4-F1AF-4688-BD8B-4E5615C6C76C}" destId="{EF98CF2F-3649-43EC-B900-73667C58B788}" srcOrd="0" destOrd="0" presId="urn:microsoft.com/office/officeart/2005/8/layout/chevron1"/>
    <dgm:cxn modelId="{33025A3B-F8D0-4297-9748-9378E675F4BB}" srcId="{F7B21DE9-774C-42CB-898D-90F8C767BE4A}" destId="{5F91D832-77D5-495A-8DBA-C24B84DB0E90}" srcOrd="3" destOrd="0" parTransId="{4C07B90E-1FD3-49BE-BF1A-9D163209D752}" sibTransId="{FA9F8B1B-12A5-45F6-AC65-2ABB71311779}"/>
    <dgm:cxn modelId="{AB85F143-A950-47AE-9DCA-EA75205289DF}" srcId="{F7B21DE9-774C-42CB-898D-90F8C767BE4A}" destId="{AC9116F4-F1AF-4688-BD8B-4E5615C6C76C}" srcOrd="1" destOrd="0" parTransId="{149EE4E4-AB9A-4585-B7CD-1D5DE0762BF5}" sibTransId="{382F1009-0FEF-47B6-B473-E692F9E7672C}"/>
    <dgm:cxn modelId="{36BCA268-5CB9-47EF-BCC6-137CB077B3C7}" type="presOf" srcId="{82223557-FAA4-436F-9182-26C50426D982}" destId="{F4C1C4F5-3C33-42C1-B008-8EBF2A4DF664}" srcOrd="0" destOrd="0" presId="urn:microsoft.com/office/officeart/2005/8/layout/chevron1"/>
    <dgm:cxn modelId="{93E44274-D14E-4D8E-B415-724CACA557AB}" type="presOf" srcId="{5F91D832-77D5-495A-8DBA-C24B84DB0E90}" destId="{92BAE13D-6371-45CC-9B0A-2D246E4FCD93}" srcOrd="0" destOrd="0" presId="urn:microsoft.com/office/officeart/2005/8/layout/chevron1"/>
    <dgm:cxn modelId="{F2A68293-CEE3-416B-A554-12AFA16B881A}" srcId="{F7B21DE9-774C-42CB-898D-90F8C767BE4A}" destId="{7B4BD394-0CB5-42A8-8795-6007BD68BD5E}" srcOrd="0" destOrd="0" parTransId="{79559B38-27D2-4A15-9C81-BF9511EA025F}" sibTransId="{5122A951-C8A8-4FD5-BB80-2C286853F360}"/>
    <dgm:cxn modelId="{0BED3EB5-E8E4-4281-97BB-A889B1982C58}" srcId="{F7B21DE9-774C-42CB-898D-90F8C767BE4A}" destId="{1DA46DA6-176B-4941-B9BE-42E0CF3C8304}" srcOrd="2" destOrd="0" parTransId="{D1339E8E-78F7-4DF6-B961-11E444A1B00E}" sibTransId="{DB247524-E12A-488D-AB48-895EE387E391}"/>
    <dgm:cxn modelId="{BADED0E9-5C9A-40F3-8A56-F6A06813FE1B}" type="presOf" srcId="{1DA46DA6-176B-4941-B9BE-42E0CF3C8304}" destId="{212A8098-6820-478B-9507-9B6EE763A8F7}" srcOrd="0" destOrd="0" presId="urn:microsoft.com/office/officeart/2005/8/layout/chevron1"/>
    <dgm:cxn modelId="{DBA558F0-BCFC-4AF9-B5AF-DDEE2E3E218A}" type="presOf" srcId="{F7B21DE9-774C-42CB-898D-90F8C767BE4A}" destId="{1C598AF1-A120-4D6B-90DF-73E7FCE83F81}" srcOrd="0" destOrd="0" presId="urn:microsoft.com/office/officeart/2005/8/layout/chevron1"/>
    <dgm:cxn modelId="{20EE739F-F15D-48DA-BA8D-D65C95E6FEF8}" type="presParOf" srcId="{1C598AF1-A120-4D6B-90DF-73E7FCE83F81}" destId="{3C89A16F-C64F-4749-9D03-94121214DD6E}" srcOrd="0" destOrd="0" presId="urn:microsoft.com/office/officeart/2005/8/layout/chevron1"/>
    <dgm:cxn modelId="{F65827C7-C8E1-4E56-BFCD-43F74955AB1B}" type="presParOf" srcId="{1C598AF1-A120-4D6B-90DF-73E7FCE83F81}" destId="{37236517-F9F9-4113-BA6C-A87EB9872F3E}" srcOrd="1" destOrd="0" presId="urn:microsoft.com/office/officeart/2005/8/layout/chevron1"/>
    <dgm:cxn modelId="{C77C894E-32C5-46DC-AD52-332B9691CD3A}" type="presParOf" srcId="{1C598AF1-A120-4D6B-90DF-73E7FCE83F81}" destId="{EF98CF2F-3649-43EC-B900-73667C58B788}" srcOrd="2" destOrd="0" presId="urn:microsoft.com/office/officeart/2005/8/layout/chevron1"/>
    <dgm:cxn modelId="{9AE83306-BD6F-4CA1-A64B-4A675D215DA7}" type="presParOf" srcId="{1C598AF1-A120-4D6B-90DF-73E7FCE83F81}" destId="{438940CD-12CC-46D3-91C1-62E962B9934C}" srcOrd="3" destOrd="0" presId="urn:microsoft.com/office/officeart/2005/8/layout/chevron1"/>
    <dgm:cxn modelId="{C1CD2A7A-4D7B-4957-9EFB-E2291B8023B4}" type="presParOf" srcId="{1C598AF1-A120-4D6B-90DF-73E7FCE83F81}" destId="{212A8098-6820-478B-9507-9B6EE763A8F7}" srcOrd="4" destOrd="0" presId="urn:microsoft.com/office/officeart/2005/8/layout/chevron1"/>
    <dgm:cxn modelId="{1E9CCC8D-0446-49DB-8145-13741725900A}" type="presParOf" srcId="{1C598AF1-A120-4D6B-90DF-73E7FCE83F81}" destId="{673DE2D1-B286-444D-84FD-210A4FF52B46}" srcOrd="5" destOrd="0" presId="urn:microsoft.com/office/officeart/2005/8/layout/chevron1"/>
    <dgm:cxn modelId="{21DAEF8D-1D3A-44D5-B1CE-E075CC7A0064}" type="presParOf" srcId="{1C598AF1-A120-4D6B-90DF-73E7FCE83F81}" destId="{92BAE13D-6371-45CC-9B0A-2D246E4FCD93}" srcOrd="6" destOrd="0" presId="urn:microsoft.com/office/officeart/2005/8/layout/chevron1"/>
    <dgm:cxn modelId="{1525D412-A1E0-4FE4-B032-837632A74512}" type="presParOf" srcId="{1C598AF1-A120-4D6B-90DF-73E7FCE83F81}" destId="{CFE76E81-665E-44C8-BC76-0E74CC8C6933}" srcOrd="7" destOrd="0" presId="urn:microsoft.com/office/officeart/2005/8/layout/chevron1"/>
    <dgm:cxn modelId="{B620F6D6-D014-4548-87EC-6B44B575E98B}" type="presParOf" srcId="{1C598AF1-A120-4D6B-90DF-73E7FCE83F81}" destId="{F4C1C4F5-3C33-42C1-B008-8EBF2A4DF66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9A16F-C64F-4749-9D03-94121214DD6E}">
      <dsp:nvSpPr>
        <dsp:cNvPr id="0" name=""/>
        <dsp:cNvSpPr/>
      </dsp:nvSpPr>
      <dsp:spPr>
        <a:xfrm>
          <a:off x="1984" y="128809"/>
          <a:ext cx="1766093" cy="7064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b="0" i="0" kern="1200"/>
            <a:t>架构</a:t>
          </a:r>
          <a:endParaRPr lang="zh-CN" altLang="en-US" sz="1500" kern="1200" dirty="0"/>
        </a:p>
      </dsp:txBody>
      <dsp:txXfrm>
        <a:off x="355203" y="128809"/>
        <a:ext cx="1059656" cy="706437"/>
      </dsp:txXfrm>
    </dsp:sp>
    <dsp:sp modelId="{EF98CF2F-3649-43EC-B900-73667C58B788}">
      <dsp:nvSpPr>
        <dsp:cNvPr id="0" name=""/>
        <dsp:cNvSpPr/>
      </dsp:nvSpPr>
      <dsp:spPr>
        <a:xfrm>
          <a:off x="1591468" y="128809"/>
          <a:ext cx="1766093" cy="7064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b="0" i="0" kern="1200" dirty="0"/>
            <a:t>角色</a:t>
          </a:r>
          <a:endParaRPr lang="zh-CN" altLang="en-US" sz="1500" kern="1200" dirty="0"/>
        </a:p>
      </dsp:txBody>
      <dsp:txXfrm>
        <a:off x="1944687" y="128809"/>
        <a:ext cx="1059656" cy="706437"/>
      </dsp:txXfrm>
    </dsp:sp>
    <dsp:sp modelId="{212A8098-6820-478B-9507-9B6EE763A8F7}">
      <dsp:nvSpPr>
        <dsp:cNvPr id="0" name=""/>
        <dsp:cNvSpPr/>
      </dsp:nvSpPr>
      <dsp:spPr>
        <a:xfrm>
          <a:off x="3180953" y="128809"/>
          <a:ext cx="1766093" cy="7064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b="0" i="0" kern="1200" dirty="0"/>
            <a:t>角色之间的关系</a:t>
          </a:r>
          <a:endParaRPr lang="zh-CN" altLang="en-US" sz="1500" kern="1200" dirty="0"/>
        </a:p>
      </dsp:txBody>
      <dsp:txXfrm>
        <a:off x="3534172" y="128809"/>
        <a:ext cx="1059656" cy="706437"/>
      </dsp:txXfrm>
    </dsp:sp>
    <dsp:sp modelId="{92BAE13D-6371-45CC-9B0A-2D246E4FCD93}">
      <dsp:nvSpPr>
        <dsp:cNvPr id="0" name=""/>
        <dsp:cNvSpPr/>
      </dsp:nvSpPr>
      <dsp:spPr>
        <a:xfrm>
          <a:off x="4770437" y="128809"/>
          <a:ext cx="1766093" cy="7064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b="0" i="0" kern="1200" dirty="0"/>
            <a:t>角色承担的职责</a:t>
          </a:r>
          <a:endParaRPr lang="zh-CN" altLang="en-US" sz="1500" kern="1200" dirty="0"/>
        </a:p>
      </dsp:txBody>
      <dsp:txXfrm>
        <a:off x="5123656" y="128809"/>
        <a:ext cx="1059656" cy="706437"/>
      </dsp:txXfrm>
    </dsp:sp>
    <dsp:sp modelId="{F4C1C4F5-3C33-42C1-B008-8EBF2A4DF664}">
      <dsp:nvSpPr>
        <dsp:cNvPr id="0" name=""/>
        <dsp:cNvSpPr/>
      </dsp:nvSpPr>
      <dsp:spPr>
        <a:xfrm>
          <a:off x="6359921" y="128809"/>
          <a:ext cx="1766093" cy="7064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b="0" i="0" kern="1200" dirty="0"/>
            <a:t>履行职责时触发的事件</a:t>
          </a:r>
          <a:endParaRPr lang="zh-CN" altLang="en-US" sz="1500" kern="1200" dirty="0"/>
        </a:p>
      </dsp:txBody>
      <dsp:txXfrm>
        <a:off x="6713140" y="128809"/>
        <a:ext cx="1059656" cy="706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97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0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74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44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10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67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52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56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85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92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17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C40BD-DF71-48B5-9F6E-F69B92E103E9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44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A5807-AB6E-4F45-99F4-9C05A7BD8C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Fabric Network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40D2E8-A3E2-4A89-93CD-87AA0E589C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Runtime Architecture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E05D63-8C13-41AF-B0CA-9F004DAE79A7}"/>
              </a:ext>
            </a:extLst>
          </p:cNvPr>
          <p:cNvSpPr txBox="1"/>
          <p:nvPr/>
        </p:nvSpPr>
        <p:spPr>
          <a:xfrm>
            <a:off x="9869864" y="5707356"/>
            <a:ext cx="17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2020.12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6973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Peer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Chain Code</a:t>
            </a:r>
          </a:p>
          <a:p>
            <a:r>
              <a:rPr lang="en-US" altLang="zh-CN" dirty="0"/>
              <a:t>Ledger</a:t>
            </a:r>
          </a:p>
          <a:p>
            <a:pPr lvl="1"/>
            <a:r>
              <a:rPr lang="en-US" altLang="zh-CN" dirty="0"/>
              <a:t>Blockchain</a:t>
            </a:r>
          </a:p>
          <a:p>
            <a:pPr lvl="1"/>
            <a:r>
              <a:rPr lang="en-US" altLang="zh-CN" dirty="0"/>
              <a:t>World State DB</a:t>
            </a:r>
          </a:p>
        </p:txBody>
      </p:sp>
      <p:sp>
        <p:nvSpPr>
          <p:cNvPr id="4" name="AutoShape 2" descr="ledger.ledger">
            <a:extLst>
              <a:ext uri="{FF2B5EF4-FFF2-40B4-BE49-F238E27FC236}">
                <a16:creationId xmlns:a16="http://schemas.microsoft.com/office/drawing/2014/main" id="{792CE1B9-CC83-4E0B-A866-D7C75362C0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288511-4D5B-4FB3-AD5E-0548D59B1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991" y="1690688"/>
            <a:ext cx="8032498" cy="360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75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Peer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Gossip Protocol</a:t>
            </a:r>
          </a:p>
          <a:p>
            <a:r>
              <a:rPr lang="en-US" altLang="zh-CN" dirty="0"/>
              <a:t>Private Data</a:t>
            </a:r>
          </a:p>
          <a:p>
            <a:pPr lvl="1"/>
            <a:r>
              <a:rPr lang="en-US" altLang="zh-CN" dirty="0"/>
              <a:t>Private Block</a:t>
            </a:r>
          </a:p>
          <a:p>
            <a:pPr lvl="1"/>
            <a:r>
              <a:rPr lang="en-US" altLang="zh-CN" dirty="0"/>
              <a:t>Private DB</a:t>
            </a:r>
            <a:endParaRPr lang="zh-CN" altLang="en-US" dirty="0"/>
          </a:p>
        </p:txBody>
      </p:sp>
      <p:sp>
        <p:nvSpPr>
          <p:cNvPr id="4" name="AutoShape 2" descr="ledger.ledger">
            <a:extLst>
              <a:ext uri="{FF2B5EF4-FFF2-40B4-BE49-F238E27FC236}">
                <a16:creationId xmlns:a16="http://schemas.microsoft.com/office/drawing/2014/main" id="{792CE1B9-CC83-4E0B-A866-D7C75362C0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D1AC2F0C-F9B9-4838-845D-A95C77880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124" y="1690688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30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err="1"/>
              <a:t>Orderer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</a:p>
          <a:p>
            <a:r>
              <a:rPr lang="en-US" altLang="zh-CN" dirty="0"/>
              <a:t>Why</a:t>
            </a:r>
          </a:p>
          <a:p>
            <a:r>
              <a:rPr lang="en-US" altLang="zh-CN" dirty="0"/>
              <a:t>How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4125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err="1"/>
              <a:t>Orderer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Order Proxy</a:t>
            </a:r>
          </a:p>
          <a:p>
            <a:pPr lvl="1"/>
            <a:r>
              <a:rPr lang="en-US" altLang="zh-CN" dirty="0"/>
              <a:t>Solo</a:t>
            </a:r>
          </a:p>
          <a:p>
            <a:pPr lvl="1"/>
            <a:r>
              <a:rPr lang="en-US" altLang="zh-CN" dirty="0"/>
              <a:t>Kafka</a:t>
            </a:r>
          </a:p>
          <a:p>
            <a:pPr lvl="1"/>
            <a:r>
              <a:rPr lang="en-US" altLang="zh-CN" dirty="0"/>
              <a:t>Raft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2309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CA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 Server</a:t>
            </a:r>
          </a:p>
          <a:p>
            <a:pPr lvl="1"/>
            <a:r>
              <a:rPr lang="en-US" altLang="zh-CN" dirty="0"/>
              <a:t>Root CA</a:t>
            </a:r>
          </a:p>
          <a:p>
            <a:pPr lvl="1"/>
            <a:r>
              <a:rPr lang="en-US" altLang="zh-CN" dirty="0"/>
              <a:t>Intermediate CA</a:t>
            </a:r>
          </a:p>
          <a:p>
            <a:r>
              <a:rPr lang="en-US" altLang="zh-CN" dirty="0"/>
              <a:t>CA Client</a:t>
            </a:r>
          </a:p>
          <a:p>
            <a:r>
              <a:rPr lang="en-US" altLang="zh-CN" dirty="0"/>
              <a:t>MSP</a:t>
            </a:r>
          </a:p>
        </p:txBody>
      </p:sp>
    </p:spTree>
    <p:extLst>
      <p:ext uri="{BB962C8B-B14F-4D97-AF65-F5344CB8AC3E}">
        <p14:creationId xmlns:p14="http://schemas.microsoft.com/office/powerpoint/2010/main" val="3649070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Client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SDK</a:t>
            </a:r>
          </a:p>
          <a:p>
            <a:r>
              <a:rPr lang="en-US" altLang="zh-CN" dirty="0"/>
              <a:t>Application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436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A5807-AB6E-4F45-99F4-9C05A7BD8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73" y="2910526"/>
            <a:ext cx="10991654" cy="1036948"/>
          </a:xfrm>
        </p:spPr>
        <p:txBody>
          <a:bodyPr>
            <a:normAutofit/>
          </a:bodyPr>
          <a:lstStyle/>
          <a:p>
            <a:r>
              <a:rPr lang="en-US" altLang="zh-CN" dirty="0"/>
              <a:t>Part 3: Relationship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8299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E5749-3309-40D0-9D48-3E5BAA27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Relationship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7B45D-BB17-4BDE-B867-C42ADECC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Channel</a:t>
            </a:r>
          </a:p>
          <a:p>
            <a:r>
              <a:rPr lang="en-US" altLang="zh-CN" dirty="0"/>
              <a:t>Organization</a:t>
            </a:r>
          </a:p>
          <a:p>
            <a:r>
              <a:rPr lang="en-US" altLang="zh-CN" dirty="0"/>
              <a:t>Cluster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294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BD595-6FDE-4046-9128-0F88029B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Channel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75FF4A2-9E35-4017-AFA8-93ADFE5E4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t="3406" r="563" b="2502"/>
          <a:stretch/>
        </p:blipFill>
        <p:spPr>
          <a:xfrm>
            <a:off x="1393696" y="1300899"/>
            <a:ext cx="9404607" cy="5389398"/>
          </a:xfrm>
        </p:spPr>
      </p:pic>
    </p:spTree>
    <p:extLst>
      <p:ext uri="{BB962C8B-B14F-4D97-AF65-F5344CB8AC3E}">
        <p14:creationId xmlns:p14="http://schemas.microsoft.com/office/powerpoint/2010/main" val="4084507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BD595-6FDE-4046-9128-0F88029B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Organization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88D8C-DB9F-475A-AF72-093F98B6F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74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CDE6B-7737-486C-9FD6-45EB6095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BDFA4D-BDFA-44D4-AFC0-D9158C90C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Architecture Overview </a:t>
            </a:r>
          </a:p>
          <a:p>
            <a:r>
              <a:rPr lang="en-US" altLang="zh-CN" dirty="0"/>
              <a:t>Roles</a:t>
            </a:r>
          </a:p>
          <a:p>
            <a:r>
              <a:rPr lang="en-US" altLang="zh-CN" dirty="0"/>
              <a:t>Relationship</a:t>
            </a:r>
          </a:p>
          <a:p>
            <a:r>
              <a:rPr lang="en-US" altLang="zh-CN" dirty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712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BD595-6FDE-4046-9128-0F88029B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Cluster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88D8C-DB9F-475A-AF72-093F98B6F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429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37F4608-D9ED-4B8B-8A43-F2D75B6C9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3074"/>
            <a:ext cx="10988346" cy="5851852"/>
          </a:xfrm>
        </p:spPr>
      </p:pic>
    </p:spTree>
    <p:extLst>
      <p:ext uri="{BB962C8B-B14F-4D97-AF65-F5344CB8AC3E}">
        <p14:creationId xmlns:p14="http://schemas.microsoft.com/office/powerpoint/2010/main" val="810970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A5807-AB6E-4F45-99F4-9C05A7BD8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73" y="2910526"/>
            <a:ext cx="10991654" cy="1036948"/>
          </a:xfrm>
        </p:spPr>
        <p:txBody>
          <a:bodyPr>
            <a:normAutofit/>
          </a:bodyPr>
          <a:lstStyle/>
          <a:p>
            <a:r>
              <a:rPr lang="en-US" altLang="zh-CN" dirty="0"/>
              <a:t>Part 4: 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967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A5807-AB6E-4F45-99F4-9C05A7BD8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73" y="2910526"/>
            <a:ext cx="10991654" cy="1036948"/>
          </a:xfrm>
        </p:spPr>
        <p:txBody>
          <a:bodyPr>
            <a:normAutofit/>
          </a:bodyPr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71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44CD4-1B6A-433B-B6E6-D095AF38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Advices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BF0078-5C63-4251-B3FA-67849BB3E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内容冗杂</a:t>
            </a:r>
            <a:endParaRPr lang="en-US" altLang="zh-CN" dirty="0"/>
          </a:p>
          <a:p>
            <a:r>
              <a:rPr lang="zh-CN" altLang="en-US" dirty="0"/>
              <a:t>难度颇高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思路清晰</a:t>
            </a:r>
            <a:endParaRPr lang="en-US" altLang="zh-CN" dirty="0"/>
          </a:p>
          <a:p>
            <a:r>
              <a:rPr lang="zh-CN" altLang="en-US" dirty="0"/>
              <a:t>懂得取舍</a:t>
            </a:r>
            <a:endParaRPr lang="en-US" altLang="zh-CN" dirty="0"/>
          </a:p>
          <a:p>
            <a:r>
              <a:rPr lang="zh-CN" altLang="en-US" dirty="0"/>
              <a:t>优先实践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EDCA3C96-402E-4F41-8E4B-FD28A8F306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056349"/>
              </p:ext>
            </p:extLst>
          </p:nvPr>
        </p:nvGraphicFramePr>
        <p:xfrm>
          <a:off x="3413760" y="3714271"/>
          <a:ext cx="8128000" cy="96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32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A5807-AB6E-4F45-99F4-9C05A7BD8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73" y="2910526"/>
            <a:ext cx="10991654" cy="1036948"/>
          </a:xfrm>
        </p:spPr>
        <p:txBody>
          <a:bodyPr>
            <a:normAutofit/>
          </a:bodyPr>
          <a:lstStyle/>
          <a:p>
            <a:r>
              <a:rPr lang="en-US" altLang="zh-CN" dirty="0"/>
              <a:t>Part 1: Architecture Overview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7047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63851-8323-4655-8ADD-2783BF349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 Overview</a:t>
            </a:r>
            <a:endParaRPr lang="zh-CN" altLang="en-US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97FD9E43-52ED-4C95-AAF6-431BBA0F3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062082" y="1329178"/>
            <a:ext cx="10385985" cy="5316309"/>
          </a:xfrm>
        </p:spPr>
      </p:pic>
    </p:spTree>
    <p:extLst>
      <p:ext uri="{BB962C8B-B14F-4D97-AF65-F5344CB8AC3E}">
        <p14:creationId xmlns:p14="http://schemas.microsoft.com/office/powerpoint/2010/main" val="88483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A5807-AB6E-4F45-99F4-9C05A7BD8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73" y="2910526"/>
            <a:ext cx="10991654" cy="1036948"/>
          </a:xfrm>
        </p:spPr>
        <p:txBody>
          <a:bodyPr>
            <a:normAutofit/>
          </a:bodyPr>
          <a:lstStyle/>
          <a:p>
            <a:r>
              <a:rPr lang="en-US" altLang="zh-CN" dirty="0"/>
              <a:t>Part 2: Roles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143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0BEEC-56C0-4E11-A9AA-06CF9792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224A1-EDDC-4BA9-A214-FDD0A5B4D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Peer</a:t>
            </a:r>
          </a:p>
          <a:p>
            <a:r>
              <a:rPr lang="en-US" altLang="zh-CN" dirty="0" err="1"/>
              <a:t>Orderer</a:t>
            </a:r>
            <a:endParaRPr lang="en-US" altLang="zh-CN" dirty="0"/>
          </a:p>
          <a:p>
            <a:r>
              <a:rPr lang="en-US" altLang="zh-CN" dirty="0"/>
              <a:t>CA</a:t>
            </a:r>
          </a:p>
          <a:p>
            <a:r>
              <a:rPr lang="en-US" altLang="zh-CN" dirty="0"/>
              <a:t>Client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2952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Peer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Committer</a:t>
            </a:r>
          </a:p>
          <a:p>
            <a:r>
              <a:rPr lang="en-US" altLang="zh-CN" dirty="0"/>
              <a:t>Endorser</a:t>
            </a:r>
          </a:p>
          <a:p>
            <a:r>
              <a:rPr lang="en-US" altLang="zh-CN" dirty="0"/>
              <a:t>Anchor</a:t>
            </a:r>
          </a:p>
          <a:p>
            <a:r>
              <a:rPr lang="en-US" altLang="zh-CN" dirty="0"/>
              <a:t>Leader</a:t>
            </a:r>
          </a:p>
        </p:txBody>
      </p:sp>
    </p:spTree>
    <p:extLst>
      <p:ext uri="{BB962C8B-B14F-4D97-AF65-F5344CB8AC3E}">
        <p14:creationId xmlns:p14="http://schemas.microsoft.com/office/powerpoint/2010/main" val="3119354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Peer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Endorser Proxy: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i="1" dirty="0"/>
              <a:t>P = {AND(P1, P2), OR(P1, P2), </a:t>
            </a:r>
            <a:r>
              <a:rPr lang="en-US" altLang="zh-CN" i="1" dirty="0" err="1"/>
              <a:t>OutOf</a:t>
            </a:r>
            <a:r>
              <a:rPr lang="en-US" altLang="zh-CN" i="1" dirty="0"/>
              <a:t>(m, P1, P2, ..., </a:t>
            </a:r>
            <a:r>
              <a:rPr lang="en-US" altLang="zh-CN" i="1" dirty="0" err="1"/>
              <a:t>Pn</a:t>
            </a:r>
            <a:r>
              <a:rPr lang="en-US" altLang="zh-CN" i="1" dirty="0"/>
              <a:t>),</a:t>
            </a:r>
            <a:r>
              <a:rPr lang="zh-CN" altLang="en-US" i="1" dirty="0"/>
              <a:t> </a:t>
            </a:r>
            <a:r>
              <a:rPr lang="en-US" altLang="zh-CN" i="1" dirty="0"/>
              <a:t>m &lt;= n}</a:t>
            </a:r>
          </a:p>
          <a:p>
            <a:pPr marL="457200" lvl="1" indent="0">
              <a:buNone/>
            </a:pPr>
            <a:endParaRPr lang="en-US" altLang="zh-CN" i="1" dirty="0"/>
          </a:p>
        </p:txBody>
      </p:sp>
    </p:spTree>
    <p:extLst>
      <p:ext uri="{BB962C8B-B14F-4D97-AF65-F5344CB8AC3E}">
        <p14:creationId xmlns:p14="http://schemas.microsoft.com/office/powerpoint/2010/main" val="1267457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819</TotalTime>
  <Words>174</Words>
  <Application>Microsoft Office PowerPoint</Application>
  <PresentationFormat>宽屏</PresentationFormat>
  <Paragraphs>77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Fabric Network</vt:lpstr>
      <vt:lpstr>Content</vt:lpstr>
      <vt:lpstr>Learning Advices</vt:lpstr>
      <vt:lpstr>Part 1: Architecture Overview</vt:lpstr>
      <vt:lpstr>Architecture Overview</vt:lpstr>
      <vt:lpstr>Part 2: Roles</vt:lpstr>
      <vt:lpstr>Roles</vt:lpstr>
      <vt:lpstr>1. Peer</vt:lpstr>
      <vt:lpstr>1. Peer</vt:lpstr>
      <vt:lpstr>1. Peer</vt:lpstr>
      <vt:lpstr>1. Peer</vt:lpstr>
      <vt:lpstr>2. Orderer</vt:lpstr>
      <vt:lpstr>2. Orderer</vt:lpstr>
      <vt:lpstr>3. CA</vt:lpstr>
      <vt:lpstr>4. Client</vt:lpstr>
      <vt:lpstr>Part 3: Relationship</vt:lpstr>
      <vt:lpstr>Relationship</vt:lpstr>
      <vt:lpstr>1. Channel</vt:lpstr>
      <vt:lpstr>2. Organization</vt:lpstr>
      <vt:lpstr>3. Cluster</vt:lpstr>
      <vt:lpstr>PowerPoint 演示文稿</vt:lpstr>
      <vt:lpstr>Part 4: 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Fabric Network</dc:title>
  <dc:creator>Zhang JianHui</dc:creator>
  <cp:lastModifiedBy>thefreer</cp:lastModifiedBy>
  <cp:revision>139</cp:revision>
  <dcterms:created xsi:type="dcterms:W3CDTF">2020-12-26T09:01:36Z</dcterms:created>
  <dcterms:modified xsi:type="dcterms:W3CDTF">2021-01-29T08:21:16Z</dcterms:modified>
</cp:coreProperties>
</file>