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79" r:id="rId9"/>
    <p:sldId id="274" r:id="rId10"/>
    <p:sldId id="275" r:id="rId11"/>
    <p:sldId id="284" r:id="rId12"/>
    <p:sldId id="280" r:id="rId13"/>
    <p:sldId id="265" r:id="rId14"/>
    <p:sldId id="277" r:id="rId15"/>
    <p:sldId id="266" r:id="rId16"/>
    <p:sldId id="281" r:id="rId17"/>
    <p:sldId id="282" r:id="rId18"/>
    <p:sldId id="267" r:id="rId19"/>
    <p:sldId id="283" r:id="rId20"/>
    <p:sldId id="263" r:id="rId21"/>
    <p:sldId id="260" r:id="rId22"/>
    <p:sldId id="268" r:id="rId23"/>
    <p:sldId id="269" r:id="rId24"/>
    <p:sldId id="270" r:id="rId25"/>
    <p:sldId id="272" r:id="rId26"/>
    <p:sldId id="271" r:id="rId27"/>
    <p:sldId id="27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179E-E31D-4CA3-AE84-7826BB4B1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E1B59-D5EF-490E-A788-B6A11B04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8003C-4893-4751-8902-D1B1A02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2E9D9-D52B-47D0-B5B6-34D7734D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84C6A-2452-49F7-B912-59C03589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60524-359B-4E06-BA9B-F219A18F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FF994-4F1E-4747-8C9E-4323C55B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D9A04-DCB0-4F82-BAC5-B1B9A825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A1338-4773-45BB-A502-197DB95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34465-64DE-4477-931F-7C05771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DEC391-E541-415D-A190-FF161C253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18141-B1E4-409F-AAF3-11E041C5C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7E0EC-D254-4D43-BD62-42F95184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C9ED2-642E-42FE-AA84-7DACAC0E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BF37F-9BD5-4867-B7FD-95B7752E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DE3FF-AE3B-4A90-B1C0-8B69A765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1CE90-5698-4713-98D0-7E049BDF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757DF-3F6A-4CEC-958B-D783BBD8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FE332-FE75-48B3-8C39-2FC6B111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CC68-BB58-4CF7-93E2-856A4B00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0D148-2D7B-42D7-AB60-7609C01B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24252-2443-49F6-9EF7-3AE413F6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5C7E8-01B5-4829-B8A4-13BE0FF4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8CE79-18F7-4BC4-9F4A-4DDAF30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C96C6-E4A3-46F3-9975-93BE47FA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D7D40-E58B-432E-89D2-5AEAE261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4D11C-3525-4C64-AB7C-BE7E73F6D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A833E-37E2-4072-99C0-963CCE62F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3FBF1-1DD2-46D0-9D07-B00D32B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FA3D4-CAED-49D3-8B48-252E30A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49A65-146D-4CB8-83BC-4518F48B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3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41FE-1576-4EF0-AA73-DC8895B8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2F8C9-EAB4-4271-BB33-F2FEDE55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DF54F-785C-4D7E-90B5-E9FBE3C8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AD720-A866-4835-B0CD-E208ECBA1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99673A-77E8-4560-9BE1-956B2D49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54C089-3BBC-40BA-A189-FB0E153B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A65F4F-9283-467D-8FEA-20EBA630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30ED0B-9610-4329-9337-28C4D01B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D1AC-F6DD-4D85-9FA8-608C1E9F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0BFF1-B301-49CD-9053-39DD4E80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3262E8-F374-4ABF-A165-2C02CF0E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BED433-3794-4235-A7E9-CBA63FBF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B7B0E7-5FE2-429B-AA53-9A8B5EBC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89C254-D352-4CF3-BE9D-AD8139ED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B7461-2C08-48EB-BBA7-4EFFF2C2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9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EA7CA-F453-4B75-BA2A-F75CC53F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1B498-7621-4627-917B-A8F67F3B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EEAF1-2C3C-4233-AED7-92813AFB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98CAF-12CC-4CD0-8624-3A5AF618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FA367-A1B8-44FF-B318-D2AEA200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D2EAE-B35A-45C6-877A-3AC81FF8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82197-5985-4D35-883F-E1571484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154F1-4AC8-482A-A2A9-FF85268BB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19812-9133-4D89-8D84-C6E6792F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E0591-076E-41AD-83D1-453DB8FC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880A7-CB17-4C28-9B86-DF4B64C1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5539F-BB87-439E-8CE2-C0F7939E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9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73C2E-5174-4B24-8106-BAE30B20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44E3C-2DA4-41BA-89CB-B3EA400B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02445-3D2A-4FD5-A2D8-904901C0F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B6712-2B27-4307-8EFD-886AD1068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C9E99-E8DD-4656-B96E-7ADD1288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6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Fabric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0D2E8-A3E2-4A89-93CD-87AA0E58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Runtime Architecture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05D63-8C13-41AF-B0CA-9F004DAE79A7}"/>
              </a:ext>
            </a:extLst>
          </p:cNvPr>
          <p:cNvSpPr txBox="1"/>
          <p:nvPr/>
        </p:nvSpPr>
        <p:spPr>
          <a:xfrm>
            <a:off x="9869864" y="5707356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Ledger</a:t>
            </a:r>
          </a:p>
          <a:p>
            <a:pPr lvl="1"/>
            <a:r>
              <a:rPr lang="en-US" altLang="zh-CN" dirty="0"/>
              <a:t>Blockchain</a:t>
            </a:r>
          </a:p>
          <a:p>
            <a:pPr lvl="1"/>
            <a:r>
              <a:rPr lang="en-US" altLang="zh-CN" dirty="0"/>
              <a:t>World State DB</a:t>
            </a:r>
          </a:p>
        </p:txBody>
      </p:sp>
    </p:spTree>
    <p:extLst>
      <p:ext uri="{BB962C8B-B14F-4D97-AF65-F5344CB8AC3E}">
        <p14:creationId xmlns:p14="http://schemas.microsoft.com/office/powerpoint/2010/main" val="317107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Ledger</a:t>
            </a:r>
          </a:p>
          <a:p>
            <a:pPr lvl="1"/>
            <a:r>
              <a:rPr lang="en-US" altLang="zh-CN" dirty="0"/>
              <a:t>Private Data</a:t>
            </a:r>
          </a:p>
          <a:p>
            <a:pPr lvl="2"/>
            <a:r>
              <a:rPr lang="en-US" altLang="zh-CN" dirty="0"/>
              <a:t>Private Block</a:t>
            </a:r>
          </a:p>
          <a:p>
            <a:pPr lvl="2"/>
            <a:r>
              <a:rPr lang="en-US" altLang="zh-CN" dirty="0"/>
              <a:t>Private 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40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17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2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Order 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0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 Server</a:t>
            </a:r>
          </a:p>
          <a:p>
            <a:pPr lvl="1"/>
            <a:r>
              <a:rPr lang="en-US" altLang="zh-CN" dirty="0"/>
              <a:t>Root CA</a:t>
            </a:r>
          </a:p>
          <a:p>
            <a:pPr lvl="1"/>
            <a:r>
              <a:rPr lang="en-US" altLang="zh-CN" dirty="0"/>
              <a:t>Intermediate CA</a:t>
            </a:r>
          </a:p>
        </p:txBody>
      </p:sp>
    </p:spTree>
    <p:extLst>
      <p:ext uri="{BB962C8B-B14F-4D97-AF65-F5344CB8AC3E}">
        <p14:creationId xmlns:p14="http://schemas.microsoft.com/office/powerpoint/2010/main" val="364907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 Client</a:t>
            </a:r>
          </a:p>
        </p:txBody>
      </p:sp>
    </p:spTree>
    <p:extLst>
      <p:ext uri="{BB962C8B-B14F-4D97-AF65-F5344CB8AC3E}">
        <p14:creationId xmlns:p14="http://schemas.microsoft.com/office/powerpoint/2010/main" val="2070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</a:t>
            </a:r>
          </a:p>
        </p:txBody>
      </p:sp>
    </p:spTree>
    <p:extLst>
      <p:ext uri="{BB962C8B-B14F-4D97-AF65-F5344CB8AC3E}">
        <p14:creationId xmlns:p14="http://schemas.microsoft.com/office/powerpoint/2010/main" val="14780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3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4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DE6B-7737-486C-9FD6-45EB609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DFA4D-BDFA-44D4-AFC0-D9158C90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 Overview </a:t>
            </a:r>
          </a:p>
          <a:p>
            <a:r>
              <a:rPr lang="en-US" altLang="zh-CN" dirty="0"/>
              <a:t>Component</a:t>
            </a:r>
          </a:p>
          <a:p>
            <a:r>
              <a:rPr lang="en-US" altLang="zh-CN" dirty="0"/>
              <a:t>Relationship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3: Relationship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9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5749-3309-40D0-9D48-3E5BAA2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B45D-BB17-4BDE-B867-C42ADECC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</a:t>
            </a:r>
          </a:p>
          <a:p>
            <a:r>
              <a:rPr lang="en-US" altLang="zh-CN" dirty="0"/>
              <a:t>Organization</a:t>
            </a:r>
          </a:p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Channel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FF4A2-9E35-4017-AFA8-93ADFE5E4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3406" r="563" b="2502"/>
          <a:stretch/>
        </p:blipFill>
        <p:spPr>
          <a:xfrm>
            <a:off x="1393696" y="1300899"/>
            <a:ext cx="9404607" cy="5389398"/>
          </a:xfrm>
        </p:spPr>
      </p:pic>
    </p:spTree>
    <p:extLst>
      <p:ext uri="{BB962C8B-B14F-4D97-AF65-F5344CB8AC3E}">
        <p14:creationId xmlns:p14="http://schemas.microsoft.com/office/powerpoint/2010/main" val="408450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Organization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4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9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F4608-D9ED-4B8B-8A43-F2D75B6C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074"/>
            <a:ext cx="10988346" cy="5851852"/>
          </a:xfrm>
        </p:spPr>
      </p:pic>
    </p:spTree>
    <p:extLst>
      <p:ext uri="{BB962C8B-B14F-4D97-AF65-F5344CB8AC3E}">
        <p14:creationId xmlns:p14="http://schemas.microsoft.com/office/powerpoint/2010/main" val="81097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4: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67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440B-0107-47E9-B9B0-FBE8FC62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A45B3-732F-4A23-9448-263E08E0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1: Architecture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3851-8323-4655-8ADD-2783BF34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Overview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7FD9E43-52ED-4C95-AAF6-431BBA0F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348083"/>
            <a:ext cx="10515600" cy="5382654"/>
          </a:xfrm>
        </p:spPr>
      </p:pic>
    </p:spTree>
    <p:extLst>
      <p:ext uri="{BB962C8B-B14F-4D97-AF65-F5344CB8AC3E}">
        <p14:creationId xmlns:p14="http://schemas.microsoft.com/office/powerpoint/2010/main" val="8848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2: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4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BEEC-56C0-4E11-A9AA-06CF979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24A1-EDDC-4BA9-A214-FDD0A5B4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Peer</a:t>
            </a:r>
          </a:p>
          <a:p>
            <a:r>
              <a:rPr lang="en-US" altLang="zh-CN" dirty="0" err="1"/>
              <a:t>Orderer</a:t>
            </a:r>
            <a:endParaRPr lang="en-US" altLang="zh-CN" dirty="0"/>
          </a:p>
          <a:p>
            <a:r>
              <a:rPr lang="en-US" altLang="zh-CN" dirty="0"/>
              <a:t>CA</a:t>
            </a:r>
          </a:p>
          <a:p>
            <a:r>
              <a:rPr lang="en-US" altLang="zh-CN" dirty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95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Roles</a:t>
            </a:r>
          </a:p>
          <a:p>
            <a:pPr lvl="1"/>
            <a:r>
              <a:rPr lang="en-US" altLang="zh-CN" dirty="0"/>
              <a:t>Committer</a:t>
            </a:r>
          </a:p>
          <a:p>
            <a:pPr lvl="1"/>
            <a:r>
              <a:rPr lang="en-US" altLang="zh-CN" dirty="0"/>
              <a:t>Endorser</a:t>
            </a:r>
          </a:p>
          <a:p>
            <a:pPr lvl="1"/>
            <a:r>
              <a:rPr lang="en-US" altLang="zh-CN" dirty="0"/>
              <a:t>Anchor</a:t>
            </a:r>
          </a:p>
          <a:p>
            <a:pPr lvl="1"/>
            <a:r>
              <a:rPr lang="en-US" altLang="zh-CN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11935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Roles</a:t>
            </a:r>
          </a:p>
          <a:p>
            <a:pPr lvl="1"/>
            <a:r>
              <a:rPr lang="en-US" altLang="zh-CN" dirty="0"/>
              <a:t>Endorser Proxy: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/>
              <a:t>P = {AND(P1, P2), OR(P1, P2), </a:t>
            </a:r>
            <a:r>
              <a:rPr lang="en-US" altLang="zh-CN" i="1" dirty="0" err="1"/>
              <a:t>OutOf</a:t>
            </a:r>
            <a:r>
              <a:rPr lang="en-US" altLang="zh-CN" i="1" dirty="0"/>
              <a:t>(m, P1, P2, ..., </a:t>
            </a:r>
            <a:r>
              <a:rPr lang="en-US" altLang="zh-CN" i="1" dirty="0" err="1"/>
              <a:t>Pn</a:t>
            </a:r>
            <a:r>
              <a:rPr lang="en-US" altLang="zh-CN" i="1" dirty="0"/>
              <a:t>),</a:t>
            </a:r>
            <a:r>
              <a:rPr lang="zh-CN" altLang="en-US" i="1" dirty="0"/>
              <a:t> </a:t>
            </a:r>
            <a:r>
              <a:rPr lang="en-US" altLang="zh-CN" i="1" dirty="0"/>
              <a:t>m &lt;= n}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策略实例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26745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Chain Code</a:t>
            </a:r>
          </a:p>
        </p:txBody>
      </p:sp>
    </p:spTree>
    <p:extLst>
      <p:ext uri="{BB962C8B-B14F-4D97-AF65-F5344CB8AC3E}">
        <p14:creationId xmlns:p14="http://schemas.microsoft.com/office/powerpoint/2010/main" val="357186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158</Words>
  <Application>Microsoft Office PowerPoint</Application>
  <PresentationFormat>宽屏</PresentationFormat>
  <Paragraphs>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Fabric Network</vt:lpstr>
      <vt:lpstr>Content</vt:lpstr>
      <vt:lpstr>Part 1: Architecture Overview</vt:lpstr>
      <vt:lpstr>Architecture Overview</vt:lpstr>
      <vt:lpstr>Part 2: Component</vt:lpstr>
      <vt:lpstr>Component</vt:lpstr>
      <vt:lpstr>1. Peer</vt:lpstr>
      <vt:lpstr>1. Peer</vt:lpstr>
      <vt:lpstr>1. Peer</vt:lpstr>
      <vt:lpstr>1. Peer</vt:lpstr>
      <vt:lpstr>1. Peer</vt:lpstr>
      <vt:lpstr>1. Peer</vt:lpstr>
      <vt:lpstr>2. Orderer</vt:lpstr>
      <vt:lpstr>2. Orderer</vt:lpstr>
      <vt:lpstr>3. CA</vt:lpstr>
      <vt:lpstr>3. CA</vt:lpstr>
      <vt:lpstr>3. CA</vt:lpstr>
      <vt:lpstr>4. Client</vt:lpstr>
      <vt:lpstr>4. Client</vt:lpstr>
      <vt:lpstr>Part 3: Relationship</vt:lpstr>
      <vt:lpstr>Relationship</vt:lpstr>
      <vt:lpstr>1. Channel</vt:lpstr>
      <vt:lpstr>2. Organization</vt:lpstr>
      <vt:lpstr>3. Cluster</vt:lpstr>
      <vt:lpstr>PowerPoint 演示文稿</vt:lpstr>
      <vt:lpstr>Part 4: 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Network</dc:title>
  <dc:creator>Zhang JianHui</dc:creator>
  <cp:lastModifiedBy>thefreer</cp:lastModifiedBy>
  <cp:revision>98</cp:revision>
  <dcterms:created xsi:type="dcterms:W3CDTF">2020-12-26T09:01:36Z</dcterms:created>
  <dcterms:modified xsi:type="dcterms:W3CDTF">2020-12-26T15:51:59Z</dcterms:modified>
</cp:coreProperties>
</file>