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85" r:id="rId9"/>
    <p:sldId id="279" r:id="rId10"/>
    <p:sldId id="274" r:id="rId11"/>
    <p:sldId id="275" r:id="rId12"/>
    <p:sldId id="284" r:id="rId13"/>
    <p:sldId id="280" r:id="rId14"/>
    <p:sldId id="265" r:id="rId15"/>
    <p:sldId id="277" r:id="rId16"/>
    <p:sldId id="266" r:id="rId17"/>
    <p:sldId id="281" r:id="rId18"/>
    <p:sldId id="282" r:id="rId19"/>
    <p:sldId id="267" r:id="rId20"/>
    <p:sldId id="283" r:id="rId21"/>
    <p:sldId id="263" r:id="rId22"/>
    <p:sldId id="260" r:id="rId23"/>
    <p:sldId id="268" r:id="rId24"/>
    <p:sldId id="269" r:id="rId25"/>
    <p:sldId id="270" r:id="rId26"/>
    <p:sldId id="272" r:id="rId27"/>
    <p:sldId id="271" r:id="rId28"/>
    <p:sldId id="27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7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40BD-DF71-48B5-9F6E-F69B92E103E9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Fabric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2E8-A3E2-4A89-93CD-87AA0E58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Runtime Architecture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05D63-8C13-41AF-B0CA-9F004DAE79A7}"/>
              </a:ext>
            </a:extLst>
          </p:cNvPr>
          <p:cNvSpPr txBox="1"/>
          <p:nvPr/>
        </p:nvSpPr>
        <p:spPr>
          <a:xfrm>
            <a:off x="9869864" y="57073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Chain Code</a:t>
            </a:r>
          </a:p>
        </p:txBody>
      </p:sp>
    </p:spTree>
    <p:extLst>
      <p:ext uri="{BB962C8B-B14F-4D97-AF65-F5344CB8AC3E}">
        <p14:creationId xmlns:p14="http://schemas.microsoft.com/office/powerpoint/2010/main" val="357186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Blockchain</a:t>
            </a:r>
          </a:p>
          <a:p>
            <a:pPr lvl="1"/>
            <a:r>
              <a:rPr lang="en-US" altLang="zh-CN" dirty="0"/>
              <a:t>World State DB</a:t>
            </a:r>
          </a:p>
        </p:txBody>
      </p:sp>
    </p:spTree>
    <p:extLst>
      <p:ext uri="{BB962C8B-B14F-4D97-AF65-F5344CB8AC3E}">
        <p14:creationId xmlns:p14="http://schemas.microsoft.com/office/powerpoint/2010/main" val="317107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Private Data</a:t>
            </a:r>
          </a:p>
          <a:p>
            <a:pPr lvl="2"/>
            <a:r>
              <a:rPr lang="en-US" altLang="zh-CN" dirty="0"/>
              <a:t>Private Block</a:t>
            </a:r>
          </a:p>
          <a:p>
            <a:pPr lvl="2"/>
            <a:r>
              <a:rPr lang="en-US" altLang="zh-CN" dirty="0"/>
              <a:t>Private 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40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1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2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 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0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Server</a:t>
            </a:r>
          </a:p>
          <a:p>
            <a:pPr lvl="1"/>
            <a:r>
              <a:rPr lang="en-US" altLang="zh-CN" dirty="0"/>
              <a:t>Root CA</a:t>
            </a:r>
          </a:p>
          <a:p>
            <a:pPr lvl="1"/>
            <a:r>
              <a:rPr lang="en-US" altLang="zh-CN" dirty="0"/>
              <a:t>Intermediate CA</a:t>
            </a:r>
          </a:p>
        </p:txBody>
      </p:sp>
    </p:spTree>
    <p:extLst>
      <p:ext uri="{BB962C8B-B14F-4D97-AF65-F5344CB8AC3E}">
        <p14:creationId xmlns:p14="http://schemas.microsoft.com/office/powerpoint/2010/main" val="364907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Client</a:t>
            </a:r>
          </a:p>
        </p:txBody>
      </p:sp>
    </p:spTree>
    <p:extLst>
      <p:ext uri="{BB962C8B-B14F-4D97-AF65-F5344CB8AC3E}">
        <p14:creationId xmlns:p14="http://schemas.microsoft.com/office/powerpoint/2010/main" val="20702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</a:t>
            </a:r>
          </a:p>
        </p:txBody>
      </p:sp>
    </p:spTree>
    <p:extLst>
      <p:ext uri="{BB962C8B-B14F-4D97-AF65-F5344CB8AC3E}">
        <p14:creationId xmlns:p14="http://schemas.microsoft.com/office/powerpoint/2010/main" val="14780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3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DE6B-7737-486C-9FD6-45EB609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FA4D-BDFA-44D4-AFC0-D9158C90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 Overview </a:t>
            </a:r>
          </a:p>
          <a:p>
            <a:r>
              <a:rPr lang="en-US" altLang="zh-CN" dirty="0"/>
              <a:t>Roles</a:t>
            </a:r>
          </a:p>
          <a:p>
            <a:r>
              <a:rPr lang="en-US" altLang="zh-CN" dirty="0"/>
              <a:t>Relationship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40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3: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5749-3309-40D0-9D48-3E5BAA2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B45D-BB17-4BDE-B867-C42ADEC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Channel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FF4A2-9E35-4017-AFA8-93ADFE5E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3406" r="563" b="2502"/>
          <a:stretch/>
        </p:blipFill>
        <p:spPr>
          <a:xfrm>
            <a:off x="1393696" y="1300899"/>
            <a:ext cx="9404607" cy="5389398"/>
          </a:xfrm>
        </p:spPr>
      </p:pic>
    </p:spTree>
    <p:extLst>
      <p:ext uri="{BB962C8B-B14F-4D97-AF65-F5344CB8AC3E}">
        <p14:creationId xmlns:p14="http://schemas.microsoft.com/office/powerpoint/2010/main" val="408450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F4608-D9ED-4B8B-8A43-F2D75B6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074"/>
            <a:ext cx="10988346" cy="5851852"/>
          </a:xfrm>
        </p:spPr>
      </p:pic>
    </p:spTree>
    <p:extLst>
      <p:ext uri="{BB962C8B-B14F-4D97-AF65-F5344CB8AC3E}">
        <p14:creationId xmlns:p14="http://schemas.microsoft.com/office/powerpoint/2010/main" val="81097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4: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440B-0107-47E9-B9B0-FBE8FC62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A45B3-732F-4A23-9448-263E08E0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9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1: Architecture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3851-8323-4655-8ADD-2783BF3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7FD9E43-52ED-4C95-AAF6-431BBA0F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2082" y="1329178"/>
            <a:ext cx="10385985" cy="5316309"/>
          </a:xfrm>
        </p:spPr>
      </p:pic>
    </p:spTree>
    <p:extLst>
      <p:ext uri="{BB962C8B-B14F-4D97-AF65-F5344CB8AC3E}">
        <p14:creationId xmlns:p14="http://schemas.microsoft.com/office/powerpoint/2010/main" val="8848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2: 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BEEC-56C0-4E11-A9AA-06CF979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24A1-EDDC-4BA9-A214-FDD0A5B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Peer</a:t>
            </a:r>
          </a:p>
          <a:p>
            <a:r>
              <a:rPr lang="en-US" altLang="zh-CN" dirty="0" err="1"/>
              <a:t>Orderer</a:t>
            </a:r>
            <a:endParaRPr lang="en-US" altLang="zh-CN" dirty="0"/>
          </a:p>
          <a:p>
            <a:r>
              <a:rPr lang="en-US" altLang="zh-CN" dirty="0"/>
              <a:t>CA</a:t>
            </a:r>
          </a:p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9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Committer</a:t>
            </a:r>
          </a:p>
          <a:p>
            <a:r>
              <a:rPr lang="en-US" altLang="zh-CN" dirty="0"/>
              <a:t>Endorser</a:t>
            </a:r>
          </a:p>
          <a:p>
            <a:r>
              <a:rPr lang="en-US" altLang="zh-CN" dirty="0"/>
              <a:t>Anchor</a:t>
            </a:r>
          </a:p>
          <a:p>
            <a:r>
              <a:rPr lang="en-US" altLang="zh-CN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1193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Committer</a:t>
            </a:r>
          </a:p>
          <a:p>
            <a:r>
              <a:rPr lang="en-US" altLang="zh-CN" dirty="0"/>
              <a:t>Endorser</a:t>
            </a:r>
          </a:p>
          <a:p>
            <a:r>
              <a:rPr lang="en-US" altLang="zh-CN" dirty="0"/>
              <a:t>Anchor</a:t>
            </a:r>
          </a:p>
          <a:p>
            <a:r>
              <a:rPr lang="en-US" altLang="zh-CN" dirty="0"/>
              <a:t>Leader</a:t>
            </a:r>
          </a:p>
          <a:p>
            <a:r>
              <a:rPr lang="zh-CN" altLang="en-US" dirty="0"/>
              <a:t>上面四者的对比表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60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Endorser Proxy: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P = {AND(P1, P2), OR(P1, P2), </a:t>
            </a:r>
            <a:r>
              <a:rPr lang="en-US" altLang="zh-CN" i="1" dirty="0" err="1"/>
              <a:t>OutOf</a:t>
            </a:r>
            <a:r>
              <a:rPr lang="en-US" altLang="zh-CN" i="1" dirty="0"/>
              <a:t>(m, P1, P2, ..., </a:t>
            </a:r>
            <a:r>
              <a:rPr lang="en-US" altLang="zh-CN" i="1" dirty="0" err="1"/>
              <a:t>Pn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altLang="zh-CN" i="1" dirty="0"/>
              <a:t>m &lt;= n}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策略实例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2674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173</Words>
  <Application>Microsoft Office PowerPoint</Application>
  <PresentationFormat>宽屏</PresentationFormat>
  <Paragraphs>73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Fabric Network</vt:lpstr>
      <vt:lpstr>Content</vt:lpstr>
      <vt:lpstr>Part 1: Architecture Overview</vt:lpstr>
      <vt:lpstr>Architecture Overview</vt:lpstr>
      <vt:lpstr>Part 2: Roles</vt:lpstr>
      <vt:lpstr>Component</vt:lpstr>
      <vt:lpstr>1. Peer</vt:lpstr>
      <vt:lpstr>1. Peer</vt:lpstr>
      <vt:lpstr>1. Peer</vt:lpstr>
      <vt:lpstr>1. Peer</vt:lpstr>
      <vt:lpstr>1. Peer</vt:lpstr>
      <vt:lpstr>1. Peer</vt:lpstr>
      <vt:lpstr>1. Peer</vt:lpstr>
      <vt:lpstr>2. Orderer</vt:lpstr>
      <vt:lpstr>2. Orderer</vt:lpstr>
      <vt:lpstr>3. CA</vt:lpstr>
      <vt:lpstr>3. CA</vt:lpstr>
      <vt:lpstr>3. CA</vt:lpstr>
      <vt:lpstr>4. Client</vt:lpstr>
      <vt:lpstr>4. Client</vt:lpstr>
      <vt:lpstr>Part 3: Relationship</vt:lpstr>
      <vt:lpstr>Relationship</vt:lpstr>
      <vt:lpstr>1. Channel</vt:lpstr>
      <vt:lpstr>2. Organization</vt:lpstr>
      <vt:lpstr>3. Cluster</vt:lpstr>
      <vt:lpstr>PowerPoint 演示文稿</vt:lpstr>
      <vt:lpstr>Part 4: Conclusion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Network</dc:title>
  <dc:creator>Zhang JianHui</dc:creator>
  <cp:lastModifiedBy>Zhang JianHui</cp:lastModifiedBy>
  <cp:revision>109</cp:revision>
  <dcterms:created xsi:type="dcterms:W3CDTF">2020-12-26T09:01:36Z</dcterms:created>
  <dcterms:modified xsi:type="dcterms:W3CDTF">2020-12-27T07:41:51Z</dcterms:modified>
</cp:coreProperties>
</file>