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59" r:id="rId7"/>
    <p:sldId id="264" r:id="rId8"/>
    <p:sldId id="265" r:id="rId9"/>
    <p:sldId id="266" r:id="rId10"/>
    <p:sldId id="267" r:id="rId11"/>
    <p:sldId id="263" r:id="rId12"/>
    <p:sldId id="260" r:id="rId13"/>
    <p:sldId id="268" r:id="rId14"/>
    <p:sldId id="269" r:id="rId15"/>
    <p:sldId id="270" r:id="rId16"/>
    <p:sldId id="272" r:id="rId17"/>
    <p:sldId id="271" r:id="rId18"/>
    <p:sldId id="27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5179E-E31D-4CA3-AE84-7826BB4B1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BE1B59-D5EF-490E-A788-B6A11B049E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F8003C-4893-4751-8902-D1B1A027F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40BD-DF71-48B5-9F6E-F69B92E103E9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C2E9D9-D52B-47D0-B5B6-34D7734DC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984C6A-2452-49F7-B912-59C03589C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A5E6-EC5A-4163-A56D-66AD51AE0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777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060524-359B-4E06-BA9B-F219A18F9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7FF994-4F1E-4747-8C9E-4323C55B1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4D9A04-DCB0-4F82-BAC5-B1B9A825B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40BD-DF71-48B5-9F6E-F69B92E103E9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8A1338-4773-45BB-A502-197DB95BC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034465-64DE-4477-931F-7C0577146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A5E6-EC5A-4163-A56D-66AD51AE0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201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DDEC391-E541-415D-A190-FF161C253B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18141-B1E4-409F-AAF3-11E041C5C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A7E0EC-D254-4D43-BD62-42F951845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40BD-DF71-48B5-9F6E-F69B92E103E9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2C9ED2-642E-42FE-AA84-7DACAC0EB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0BF37F-9BD5-4867-B7FD-95B7752EB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A5E6-EC5A-4163-A56D-66AD51AE0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66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BDE3FF-AE3B-4A90-B1C0-8B69A7657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71CE90-5698-4713-98D0-7E049BDF3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9757DF-3F6A-4CEC-958B-D783BBD80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40BD-DF71-48B5-9F6E-F69B92E103E9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2FE332-FE75-48B3-8C39-2FC6B1114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F5CC68-BB58-4CF7-93E2-856A4B005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A5E6-EC5A-4163-A56D-66AD51AE0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823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30D148-2D7B-42D7-AB60-7609C01BB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A24252-2443-49F6-9EF7-3AE413F60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05C7E8-01B5-4829-B8A4-13BE0FF4C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40BD-DF71-48B5-9F6E-F69B92E103E9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D8CE79-18F7-4BC4-9F4A-4DDAF3068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3C96C6-E4A3-46F3-9975-93BE47FA3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A5E6-EC5A-4163-A56D-66AD51AE0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36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ED7D40-E58B-432E-89D2-5AEAE261E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64D11C-3525-4C64-AB7C-BE7E73F6D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1A833E-37E2-4072-99C0-963CCE62F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B3FBF1-1DD2-46D0-9D07-B00D32BFF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40BD-DF71-48B5-9F6E-F69B92E103E9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7FA3D4-CAED-49D3-8B48-252E30AFA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349A65-146D-4CB8-83BC-4518F48B6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A5E6-EC5A-4163-A56D-66AD51AE0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737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341FE-1576-4EF0-AA73-DC8895B81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F2F8C9-EAB4-4271-BB33-F2FEDE559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EDF54F-785C-4D7E-90B5-E9FBE3C86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9AD720-A866-4835-B0CD-E208ECBA1C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799673A-77E8-4560-9BE1-956B2D49F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E54C089-3BBC-40BA-A189-FB0E153B6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40BD-DF71-48B5-9F6E-F69B92E103E9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1A65F4F-9283-467D-8FEA-20EBA6306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630ED0B-9610-4329-9337-28C4D01B5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A5E6-EC5A-4163-A56D-66AD51AE0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631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5DD1AC-F6DD-4D85-9FA8-608C1E9FC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E0BFF1-B301-49CD-9053-39DD4E805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40BD-DF71-48B5-9F6E-F69B92E103E9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3262E8-F374-4ABF-A165-2C02CF0E5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FBED433-3794-4235-A7E9-CBA63FBF1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A5E6-EC5A-4163-A56D-66AD51AE0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516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DB7B0E7-5FE2-429B-AA53-9A8B5EBCA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40BD-DF71-48B5-9F6E-F69B92E103E9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289C254-D352-4CF3-BE9D-AD8139EDE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BB7461-2C08-48EB-BBA7-4EFFF2C24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A5E6-EC5A-4163-A56D-66AD51AE0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199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BEA7CA-F453-4B75-BA2A-F75CC53F0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F1B498-7621-4627-917B-A8F67F3BF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8EEAF1-2C3C-4233-AED7-92813AFB42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098CAF-12CC-4CD0-8624-3A5AF6189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40BD-DF71-48B5-9F6E-F69B92E103E9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CFA367-A1B8-44FF-B318-D2AEA2004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2D2EAE-B35A-45C6-877A-3AC81FF8F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A5E6-EC5A-4163-A56D-66AD51AE0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444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882197-5985-4D35-883F-E15714847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02154F1-4AC8-482A-A2A9-FF85268BB4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C19812-9133-4D89-8D84-C6E6792F2B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FE0591-076E-41AD-83D1-453DB8FC4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40BD-DF71-48B5-9F6E-F69B92E103E9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5880A7-CB17-4C28-9B86-DF4B64C1A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25539F-BB87-439E-8CE2-C0F7939EC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A5E6-EC5A-4163-A56D-66AD51AE0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497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873C2E-5174-4B24-8106-BAE30B205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044E3C-2DA4-41BA-89CB-B3EA400B8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E02445-3D2A-4FD5-A2D8-904901C0F2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C40BD-DF71-48B5-9F6E-F69B92E103E9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AB6712-2B27-4307-8EFD-886AD1068B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6C9E99-E8DD-4656-B96E-7ADD12881A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8A5E6-EC5A-4163-A56D-66AD51AE0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168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A5807-AB6E-4F45-99F4-9C05A7BD8C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Fabric Network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240D2E8-A3E2-4A89-93CD-87AA0E589C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Runtime Architecture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DE05D63-8C13-41AF-B0CA-9F004DAE79A7}"/>
              </a:ext>
            </a:extLst>
          </p:cNvPr>
          <p:cNvSpPr txBox="1"/>
          <p:nvPr/>
        </p:nvSpPr>
        <p:spPr>
          <a:xfrm>
            <a:off x="9869864" y="5707356"/>
            <a:ext cx="17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2020.12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6973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53C8E-1407-48C7-BC53-331B3B3C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Client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9EC2D7-6463-4A6F-90EE-399D9456D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436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A5807-AB6E-4F45-99F4-9C05A7BD8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0173" y="2910526"/>
            <a:ext cx="10991654" cy="1036948"/>
          </a:xfrm>
        </p:spPr>
        <p:txBody>
          <a:bodyPr>
            <a:normAutofit/>
          </a:bodyPr>
          <a:lstStyle/>
          <a:p>
            <a:r>
              <a:rPr lang="en-US" altLang="zh-CN" dirty="0"/>
              <a:t>Part 3: Relationship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8299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8E5749-3309-40D0-9D48-3E5BAA273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Relationship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E7B45D-BB17-4BDE-B867-C42ADECCD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Channel</a:t>
            </a:r>
          </a:p>
          <a:p>
            <a:r>
              <a:rPr lang="en-US" altLang="zh-CN" dirty="0"/>
              <a:t>Organization</a:t>
            </a:r>
          </a:p>
          <a:p>
            <a:r>
              <a:rPr lang="en-US" altLang="zh-CN" dirty="0"/>
              <a:t>Cluster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294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BD595-6FDE-4046-9128-0F88029BE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Channel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75FF4A2-9E35-4017-AFA8-93ADFE5E4A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" t="3406" r="563" b="2502"/>
          <a:stretch/>
        </p:blipFill>
        <p:spPr>
          <a:xfrm>
            <a:off x="1393696" y="1300899"/>
            <a:ext cx="9404607" cy="5389398"/>
          </a:xfrm>
        </p:spPr>
      </p:pic>
    </p:spTree>
    <p:extLst>
      <p:ext uri="{BB962C8B-B14F-4D97-AF65-F5344CB8AC3E}">
        <p14:creationId xmlns:p14="http://schemas.microsoft.com/office/powerpoint/2010/main" val="4084507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BD595-6FDE-4046-9128-0F88029BE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Organization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588D8C-DB9F-475A-AF72-093F98B6F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744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BD595-6FDE-4046-9128-0F88029BE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Cluster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588D8C-DB9F-475A-AF72-093F98B6F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429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37F4608-D9ED-4B8B-8A43-F2D75B6C9E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03074"/>
            <a:ext cx="10988346" cy="5851852"/>
          </a:xfrm>
        </p:spPr>
      </p:pic>
    </p:spTree>
    <p:extLst>
      <p:ext uri="{BB962C8B-B14F-4D97-AF65-F5344CB8AC3E}">
        <p14:creationId xmlns:p14="http://schemas.microsoft.com/office/powerpoint/2010/main" val="810970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A5807-AB6E-4F45-99F4-9C05A7BD8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0173" y="2910526"/>
            <a:ext cx="10991654" cy="1036948"/>
          </a:xfrm>
        </p:spPr>
        <p:txBody>
          <a:bodyPr>
            <a:normAutofit/>
          </a:bodyPr>
          <a:lstStyle/>
          <a:p>
            <a:r>
              <a:rPr lang="en-US" altLang="zh-CN" dirty="0"/>
              <a:t>Part 4: Conclusion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3967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A440B-0107-47E9-B9B0-FBE8FC629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9A45B3-732F-4A23-9448-263E08E0F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399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FCDE6B-7737-486C-9FD6-45EB60958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BDFA4D-BDFA-44D4-AFC0-D9158C90C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Architecture Overview </a:t>
            </a:r>
          </a:p>
          <a:p>
            <a:r>
              <a:rPr lang="en-US" altLang="zh-CN" dirty="0"/>
              <a:t>Component</a:t>
            </a:r>
          </a:p>
          <a:p>
            <a:r>
              <a:rPr lang="en-US" altLang="zh-CN" dirty="0"/>
              <a:t>Relationship</a:t>
            </a:r>
          </a:p>
          <a:p>
            <a:r>
              <a:rPr lang="en-US" altLang="zh-CN" dirty="0"/>
              <a:t>Conclusion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6712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A5807-AB6E-4F45-99F4-9C05A7BD8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0173" y="2910526"/>
            <a:ext cx="10991654" cy="1036948"/>
          </a:xfrm>
        </p:spPr>
        <p:txBody>
          <a:bodyPr>
            <a:normAutofit/>
          </a:bodyPr>
          <a:lstStyle/>
          <a:p>
            <a:r>
              <a:rPr lang="en-US" altLang="zh-CN" dirty="0"/>
              <a:t>Part 1: Architecture Overview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7047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D63851-8323-4655-8ADD-2783BF349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Architecture Overview</a:t>
            </a:r>
            <a:endParaRPr lang="zh-CN" altLang="en-US" dirty="0"/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97FD9E43-52ED-4C95-AAF6-431BBA0F37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48082"/>
            <a:ext cx="10515600" cy="5382656"/>
          </a:xfrm>
        </p:spPr>
      </p:pic>
    </p:spTree>
    <p:extLst>
      <p:ext uri="{BB962C8B-B14F-4D97-AF65-F5344CB8AC3E}">
        <p14:creationId xmlns:p14="http://schemas.microsoft.com/office/powerpoint/2010/main" val="884837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A5807-AB6E-4F45-99F4-9C05A7BD8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0173" y="2910526"/>
            <a:ext cx="10991654" cy="1036948"/>
          </a:xfrm>
        </p:spPr>
        <p:txBody>
          <a:bodyPr>
            <a:normAutofit/>
          </a:bodyPr>
          <a:lstStyle/>
          <a:p>
            <a:r>
              <a:rPr lang="en-US" altLang="zh-CN" dirty="0"/>
              <a:t>Part 2: Component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1143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E0BEEC-56C0-4E11-A9AA-06CF97929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Component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C224A1-EDDC-4BA9-A214-FDD0A5B4D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Peer</a:t>
            </a:r>
          </a:p>
          <a:p>
            <a:r>
              <a:rPr lang="en-US" altLang="zh-CN" dirty="0" err="1"/>
              <a:t>Orderer</a:t>
            </a:r>
            <a:endParaRPr lang="en-US" altLang="zh-CN" dirty="0"/>
          </a:p>
          <a:p>
            <a:r>
              <a:rPr lang="en-US" altLang="zh-CN" dirty="0"/>
              <a:t>CA</a:t>
            </a:r>
          </a:p>
          <a:p>
            <a:r>
              <a:rPr lang="en-US" altLang="zh-CN" dirty="0"/>
              <a:t>Client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2952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53C8E-1407-48C7-BC53-331B3B3C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Peer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9EC2D7-6463-4A6F-90EE-399D9456D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354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53C8E-1407-48C7-BC53-331B3B3C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en-US" altLang="zh-CN" dirty="0" err="1"/>
              <a:t>Orderer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9EC2D7-6463-4A6F-90EE-399D9456D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125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53C8E-1407-48C7-BC53-331B3B3C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CA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9EC2D7-6463-4A6F-90EE-399D9456D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070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60</Words>
  <Application>Microsoft Office PowerPoint</Application>
  <PresentationFormat>宽屏</PresentationFormat>
  <Paragraphs>29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等线</vt:lpstr>
      <vt:lpstr>等线 Light</vt:lpstr>
      <vt:lpstr>Arial</vt:lpstr>
      <vt:lpstr>Office 主题​​</vt:lpstr>
      <vt:lpstr>Fabric Network</vt:lpstr>
      <vt:lpstr>Content</vt:lpstr>
      <vt:lpstr>Part 1: Architecture Overview</vt:lpstr>
      <vt:lpstr>Architecture Overview</vt:lpstr>
      <vt:lpstr>Part 2: Component</vt:lpstr>
      <vt:lpstr>Component</vt:lpstr>
      <vt:lpstr>1. Peer</vt:lpstr>
      <vt:lpstr>2. Orderer</vt:lpstr>
      <vt:lpstr>3. CA</vt:lpstr>
      <vt:lpstr>4. Client</vt:lpstr>
      <vt:lpstr>Part 3: Relationship</vt:lpstr>
      <vt:lpstr>Relationship</vt:lpstr>
      <vt:lpstr>1. Channel</vt:lpstr>
      <vt:lpstr>2. Organization</vt:lpstr>
      <vt:lpstr>3. Cluster</vt:lpstr>
      <vt:lpstr>PowerPoint 演示文稿</vt:lpstr>
      <vt:lpstr>Part 4: Conclusion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Fabric Network</dc:title>
  <dc:creator>Zhang JianHui</dc:creator>
  <cp:lastModifiedBy>Zhang JianHui</cp:lastModifiedBy>
  <cp:revision>36</cp:revision>
  <dcterms:created xsi:type="dcterms:W3CDTF">2020-12-26T09:01:36Z</dcterms:created>
  <dcterms:modified xsi:type="dcterms:W3CDTF">2020-12-26T10:11:01Z</dcterms:modified>
</cp:coreProperties>
</file>